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02_FA6968D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7_45B0B666.xml" ContentType="application/vnd.ms-powerpoint.comment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4"/>
    <p:sldMasterId id="2147483683" r:id="rId5"/>
    <p:sldMasterId id="2147483695" r:id="rId6"/>
  </p:sldMasterIdLst>
  <p:notesMasterIdLst>
    <p:notesMasterId r:id="rId24"/>
  </p:notesMasterIdLst>
  <p:sldIdLst>
    <p:sldId id="256" r:id="rId7"/>
    <p:sldId id="258" r:id="rId8"/>
    <p:sldId id="259" r:id="rId9"/>
    <p:sldId id="270" r:id="rId10"/>
    <p:sldId id="269" r:id="rId11"/>
    <p:sldId id="261" r:id="rId12"/>
    <p:sldId id="271" r:id="rId13"/>
    <p:sldId id="264" r:id="rId14"/>
    <p:sldId id="263" r:id="rId15"/>
    <p:sldId id="265" r:id="rId16"/>
    <p:sldId id="276" r:id="rId17"/>
    <p:sldId id="268" r:id="rId18"/>
    <p:sldId id="267" r:id="rId19"/>
    <p:sldId id="272" r:id="rId20"/>
    <p:sldId id="273" r:id="rId21"/>
    <p:sldId id="274" r:id="rId22"/>
    <p:sldId id="275"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Roboto" panose="02000000000000000000" pitchFamily="2" charset="0"/>
      <p:regular r:id="rId30"/>
      <p:bold r:id="rId31"/>
      <p:italic r:id="rId32"/>
      <p:boldItalic r:id="rId33"/>
    </p:embeddedFont>
    <p:embeddedFont>
      <p:font typeface="Roboto Condensed Light" panose="02000000000000000000" pitchFamily="2" charset="0"/>
      <p:regular r:id="rId34"/>
      <p: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FCCE26-C205-0206-D21E-A309184769B3}" name="Leach, Martha J" initials="ML" userId="S::mleach7@gatech.edu::4265e978-54c4-4fe0-832a-5912aac0b9a6" providerId="AD"/>
  <p188:author id="{D7B7B4BD-7604-2FD0-0A09-3FC2CA18A4D4}" name="Appana, Siva" initials="SA" userId="S::sappana6@gatech.edu::53102a92-d9ad-431d-856a-584daa1799de" providerId="AD"/>
  <p188:author id="{764CAFFB-FD1E-3BF8-B97C-6765CE675A89}" name="Zaidi, Mesum A" initials="ZMA" userId="S::mzaidi8@gatech.edu::b8bb4050-0c70-4102-ba30-be4e31da217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A7934B"/>
    <a:srgbClr val="857437"/>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F9455-4237-4CCE-A385-DA02B6A00184}" v="1161" dt="2023-11-29T14:30:21.137"/>
    <p1510:client id="{39BAE3E0-A9C6-43BC-A322-085786757563}" v="2673" dt="2023-11-29T15:07:29.181"/>
    <p1510:client id="{3DFD685A-71BF-7D22-AE23-065E2462DE5E}" v="52" dt="2023-11-29T14:04:57.313"/>
    <p1510:client id="{5296D7FE-F8FD-4788-A0D2-627D8EC6CDBE}" v="305" dt="2023-11-29T09:04:40.970"/>
    <p1510:client id="{930B9D03-557F-4072-A621-75C8CE2E5011}" v="4618" dt="2023-11-29T14:57:42.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72" y="355"/>
      </p:cViewPr>
      <p:guideLst>
        <p:guide orient="horz" pos="773"/>
        <p:guide pos="2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font" Target="fonts/font10.fntdata"/><Relationship Id="rId42"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pana, Siva" userId="S::sappana6@gatech.edu::53102a92-d9ad-431d-856a-584daa1799de" providerId="AD" clId="Web-{F5C4FB60-80B1-431D-D3E2-CFCE3FBD2F3B}"/>
    <pc:docChg chg="modSld">
      <pc:chgData name="Appana, Siva" userId="S::sappana6@gatech.edu::53102a92-d9ad-431d-856a-584daa1799de" providerId="AD" clId="Web-{F5C4FB60-80B1-431D-D3E2-CFCE3FBD2F3B}" dt="2023-11-28T01:48:10.966" v="14" actId="14100"/>
      <pc:docMkLst>
        <pc:docMk/>
      </pc:docMkLst>
      <pc:sldChg chg="addSp delSp modSp">
        <pc:chgData name="Appana, Siva" userId="S::sappana6@gatech.edu::53102a92-d9ad-431d-856a-584daa1799de" providerId="AD" clId="Web-{F5C4FB60-80B1-431D-D3E2-CFCE3FBD2F3B}" dt="2023-11-28T01:48:10.966" v="14" actId="14100"/>
        <pc:sldMkLst>
          <pc:docMk/>
          <pc:sldMk cId="1962699420" sldId="260"/>
        </pc:sldMkLst>
        <pc:picChg chg="add del mod">
          <ac:chgData name="Appana, Siva" userId="S::sappana6@gatech.edu::53102a92-d9ad-431d-856a-584daa1799de" providerId="AD" clId="Web-{F5C4FB60-80B1-431D-D3E2-CFCE3FBD2F3B}" dt="2023-11-28T01:47:25.184" v="8"/>
          <ac:picMkLst>
            <pc:docMk/>
            <pc:sldMk cId="1962699420" sldId="260"/>
            <ac:picMk id="2" creationId="{81910C2E-94D7-6C76-5220-F282B2D7E413}"/>
          </ac:picMkLst>
        </pc:picChg>
        <pc:picChg chg="add mod">
          <ac:chgData name="Appana, Siva" userId="S::sappana6@gatech.edu::53102a92-d9ad-431d-856a-584daa1799de" providerId="AD" clId="Web-{F5C4FB60-80B1-431D-D3E2-CFCE3FBD2F3B}" dt="2023-11-28T01:48:10.966" v="14" actId="14100"/>
          <ac:picMkLst>
            <pc:docMk/>
            <pc:sldMk cId="1962699420" sldId="260"/>
            <ac:picMk id="3" creationId="{0A5B11E7-880D-F7F4-2281-4AACFBDADF92}"/>
          </ac:picMkLst>
        </pc:picChg>
      </pc:sldChg>
    </pc:docChg>
  </pc:docChgLst>
  <pc:docChgLst>
    <pc:chgData name="Appana, Siva" userId="S::sappana6@gatech.edu::53102a92-d9ad-431d-856a-584daa1799de" providerId="AD" clId="Web-{143AFE14-9482-489D-8086-846EF3A0D2D3}"/>
    <pc:docChg chg="modSld">
      <pc:chgData name="Appana, Siva" userId="S::sappana6@gatech.edu::53102a92-d9ad-431d-856a-584daa1799de" providerId="AD" clId="Web-{143AFE14-9482-489D-8086-846EF3A0D2D3}" dt="2023-11-27T02:56:15.128" v="0" actId="14100"/>
      <pc:docMkLst>
        <pc:docMk/>
      </pc:docMkLst>
      <pc:sldChg chg="modSp">
        <pc:chgData name="Appana, Siva" userId="S::sappana6@gatech.edu::53102a92-d9ad-431d-856a-584daa1799de" providerId="AD" clId="Web-{143AFE14-9482-489D-8086-846EF3A0D2D3}" dt="2023-11-27T02:56:15.128" v="0" actId="14100"/>
        <pc:sldMkLst>
          <pc:docMk/>
          <pc:sldMk cId="2789775945" sldId="256"/>
        </pc:sldMkLst>
        <pc:spChg chg="mod">
          <ac:chgData name="Appana, Siva" userId="S::sappana6@gatech.edu::53102a92-d9ad-431d-856a-584daa1799de" providerId="AD" clId="Web-{143AFE14-9482-489D-8086-846EF3A0D2D3}" dt="2023-11-27T02:56:15.128" v="0" actId="14100"/>
          <ac:spMkLst>
            <pc:docMk/>
            <pc:sldMk cId="2789775945" sldId="256"/>
            <ac:spMk id="3" creationId="{B7E66134-3B68-CA46-9583-81F439EB81A2}"/>
          </ac:spMkLst>
        </pc:spChg>
      </pc:sldChg>
    </pc:docChg>
  </pc:docChgLst>
  <pc:docChgLst>
    <pc:chgData name="Leach, Martha J" userId="4265e978-54c4-4fe0-832a-5912aac0b9a6" providerId="ADAL" clId="{0C7F9455-4237-4CCE-A385-DA02B6A00184}"/>
    <pc:docChg chg="undo redo custSel addSld delSld modSld sldOrd">
      <pc:chgData name="Leach, Martha J" userId="4265e978-54c4-4fe0-832a-5912aac0b9a6" providerId="ADAL" clId="{0C7F9455-4237-4CCE-A385-DA02B6A00184}" dt="2023-11-29T18:04:55.323" v="2123" actId="47"/>
      <pc:docMkLst>
        <pc:docMk/>
      </pc:docMkLst>
      <pc:sldChg chg="delSp modSp mod modCm">
        <pc:chgData name="Leach, Martha J" userId="4265e978-54c4-4fe0-832a-5912aac0b9a6" providerId="ADAL" clId="{0C7F9455-4237-4CCE-A385-DA02B6A00184}" dt="2023-11-29T14:30:21.137" v="2122" actId="2056"/>
        <pc:sldMkLst>
          <pc:docMk/>
          <pc:sldMk cId="4201212122" sldId="258"/>
        </pc:sldMkLst>
        <pc:spChg chg="mod">
          <ac:chgData name="Leach, Martha J" userId="4265e978-54c4-4fe0-832a-5912aac0b9a6" providerId="ADAL" clId="{0C7F9455-4237-4CCE-A385-DA02B6A00184}" dt="2023-11-26T23:11:24.367" v="381" actId="242"/>
          <ac:spMkLst>
            <pc:docMk/>
            <pc:sldMk cId="4201212122" sldId="258"/>
            <ac:spMk id="5" creationId="{B95DAEA5-6545-964C-9D5B-E32F4428480C}"/>
          </ac:spMkLst>
        </pc:spChg>
        <pc:spChg chg="mod">
          <ac:chgData name="Leach, Martha J" userId="4265e978-54c4-4fe0-832a-5912aac0b9a6" providerId="ADAL" clId="{0C7F9455-4237-4CCE-A385-DA02B6A00184}" dt="2023-11-29T14:23:38.764" v="2118" actId="14100"/>
          <ac:spMkLst>
            <pc:docMk/>
            <pc:sldMk cId="4201212122" sldId="258"/>
            <ac:spMk id="6" creationId="{64921231-F76F-9C4D-85F8-96525AB6710F}"/>
          </ac:spMkLst>
        </pc:spChg>
        <pc:picChg chg="mod">
          <ac:chgData name="Leach, Martha J" userId="4265e978-54c4-4fe0-832a-5912aac0b9a6" providerId="ADAL" clId="{0C7F9455-4237-4CCE-A385-DA02B6A00184}" dt="2023-11-29T14:23:45.526" v="2119" actId="1038"/>
          <ac:picMkLst>
            <pc:docMk/>
            <pc:sldMk cId="4201212122" sldId="258"/>
            <ac:picMk id="2" creationId="{1F8BE3F9-3031-2100-34A6-7A0772DB575B}"/>
          </ac:picMkLst>
        </pc:picChg>
        <pc:picChg chg="mod">
          <ac:chgData name="Leach, Martha J" userId="4265e978-54c4-4fe0-832a-5912aac0b9a6" providerId="ADAL" clId="{0C7F9455-4237-4CCE-A385-DA02B6A00184}" dt="2023-11-29T14:23:47.127" v="2120" actId="1038"/>
          <ac:picMkLst>
            <pc:docMk/>
            <pc:sldMk cId="4201212122" sldId="258"/>
            <ac:picMk id="1026" creationId="{0AB1DA85-C85D-CD18-0899-A0FD496E300A}"/>
          </ac:picMkLst>
        </pc:picChg>
        <pc:picChg chg="mod">
          <ac:chgData name="Leach, Martha J" userId="4265e978-54c4-4fe0-832a-5912aac0b9a6" providerId="ADAL" clId="{0C7F9455-4237-4CCE-A385-DA02B6A00184}" dt="2023-11-29T14:20:06.903" v="2093" actId="1076"/>
          <ac:picMkLst>
            <pc:docMk/>
            <pc:sldMk cId="4201212122" sldId="258"/>
            <ac:picMk id="1028" creationId="{21667DD1-6705-0BB1-9BD8-E526F2DBEBF3}"/>
          </ac:picMkLst>
        </pc:picChg>
        <pc:picChg chg="del">
          <ac:chgData name="Leach, Martha J" userId="4265e978-54c4-4fe0-832a-5912aac0b9a6" providerId="ADAL" clId="{0C7F9455-4237-4CCE-A385-DA02B6A00184}" dt="2023-11-29T14:21:51.766" v="2094" actId="478"/>
          <ac:picMkLst>
            <pc:docMk/>
            <pc:sldMk cId="4201212122" sldId="258"/>
            <ac:picMk id="1030" creationId="{3D4C18AB-E8BD-6ACA-1E8D-5667694A4F95}"/>
          </ac:picMkLst>
        </pc:picChg>
        <pc:extLst>
          <p:ext xmlns:p="http://schemas.openxmlformats.org/presentationml/2006/main" uri="{D6D511B9-2390-475A-947B-AFAB55BFBCF1}">
            <pc226:cmChg xmlns:pc226="http://schemas.microsoft.com/office/powerpoint/2022/06/main/command" chg="mod">
              <pc226:chgData name="Leach, Martha J" userId="4265e978-54c4-4fe0-832a-5912aac0b9a6" providerId="ADAL" clId="{0C7F9455-4237-4CCE-A385-DA02B6A00184}" dt="2023-11-29T14:26:37.727" v="2121" actId="2056"/>
              <pc2:cmMkLst xmlns:pc2="http://schemas.microsoft.com/office/powerpoint/2019/9/main/command">
                <pc:docMk/>
                <pc:sldMk cId="4201212122" sldId="258"/>
                <pc2:cmMk id="{3B666156-A029-45C0-A25C-E8C628B48B66}"/>
              </pc2:cmMkLst>
            </pc226:cmChg>
            <pc226:cmChg xmlns:pc226="http://schemas.microsoft.com/office/powerpoint/2022/06/main/command" chg="mod">
              <pc226:chgData name="Leach, Martha J" userId="4265e978-54c4-4fe0-832a-5912aac0b9a6" providerId="ADAL" clId="{0C7F9455-4237-4CCE-A385-DA02B6A00184}" dt="2023-11-29T14:30:21.137" v="2122" actId="2056"/>
              <pc2:cmMkLst xmlns:pc2="http://schemas.microsoft.com/office/powerpoint/2019/9/main/command">
                <pc:docMk/>
                <pc:sldMk cId="4201212122" sldId="258"/>
                <pc2:cmMk id="{41E0CA84-CB55-4887-8E68-D7C593A4C2AA}"/>
              </pc2:cmMkLst>
            </pc226:cmChg>
          </p:ext>
        </pc:extLst>
      </pc:sldChg>
      <pc:sldChg chg="addSp delSp modSp mod ord setBg">
        <pc:chgData name="Leach, Martha J" userId="4265e978-54c4-4fe0-832a-5912aac0b9a6" providerId="ADAL" clId="{0C7F9455-4237-4CCE-A385-DA02B6A00184}" dt="2023-11-29T14:12:54.506" v="2038" actId="20577"/>
        <pc:sldMkLst>
          <pc:docMk/>
          <pc:sldMk cId="466872026" sldId="259"/>
        </pc:sldMkLst>
        <pc:spChg chg="mod">
          <ac:chgData name="Leach, Martha J" userId="4265e978-54c4-4fe0-832a-5912aac0b9a6" providerId="ADAL" clId="{0C7F9455-4237-4CCE-A385-DA02B6A00184}" dt="2023-11-26T23:07:31.106" v="59" actId="403"/>
          <ac:spMkLst>
            <pc:docMk/>
            <pc:sldMk cId="466872026" sldId="259"/>
            <ac:spMk id="5" creationId="{B95DAEA5-6545-964C-9D5B-E32F4428480C}"/>
          </ac:spMkLst>
        </pc:spChg>
        <pc:spChg chg="mod ord">
          <ac:chgData name="Leach, Martha J" userId="4265e978-54c4-4fe0-832a-5912aac0b9a6" providerId="ADAL" clId="{0C7F9455-4237-4CCE-A385-DA02B6A00184}" dt="2023-11-29T14:12:54.506" v="2038" actId="20577"/>
          <ac:spMkLst>
            <pc:docMk/>
            <pc:sldMk cId="466872026" sldId="259"/>
            <ac:spMk id="6" creationId="{64921231-F76F-9C4D-85F8-96525AB6710F}"/>
          </ac:spMkLst>
        </pc:spChg>
        <pc:spChg chg="add del">
          <ac:chgData name="Leach, Martha J" userId="4265e978-54c4-4fe0-832a-5912aac0b9a6" providerId="ADAL" clId="{0C7F9455-4237-4CCE-A385-DA02B6A00184}" dt="2023-11-26T23:00:18.555" v="25" actId="26606"/>
          <ac:spMkLst>
            <pc:docMk/>
            <pc:sldMk cId="466872026" sldId="259"/>
            <ac:spMk id="12" creationId="{F13C74B1-5B17-4795-BED0-7140497B445A}"/>
          </ac:spMkLst>
        </pc:spChg>
        <pc:spChg chg="add del">
          <ac:chgData name="Leach, Martha J" userId="4265e978-54c4-4fe0-832a-5912aac0b9a6" providerId="ADAL" clId="{0C7F9455-4237-4CCE-A385-DA02B6A00184}" dt="2023-11-26T23:00:18.555" v="25" actId="26606"/>
          <ac:spMkLst>
            <pc:docMk/>
            <pc:sldMk cId="466872026" sldId="259"/>
            <ac:spMk id="14" creationId="{D4974D33-8DC5-464E-8C6D-BE58F0669C17}"/>
          </ac:spMkLst>
        </pc:spChg>
        <pc:picChg chg="add del mod modCrop">
          <ac:chgData name="Leach, Martha J" userId="4265e978-54c4-4fe0-832a-5912aac0b9a6" providerId="ADAL" clId="{0C7F9455-4237-4CCE-A385-DA02B6A00184}" dt="2023-11-26T23:01:13.992" v="37" actId="478"/>
          <ac:picMkLst>
            <pc:docMk/>
            <pc:sldMk cId="466872026" sldId="259"/>
            <ac:picMk id="3" creationId="{1847C432-2D24-A7DF-C397-E0D5A1E82AF0}"/>
          </ac:picMkLst>
        </pc:picChg>
        <pc:picChg chg="del">
          <ac:chgData name="Leach, Martha J" userId="4265e978-54c4-4fe0-832a-5912aac0b9a6" providerId="ADAL" clId="{0C7F9455-4237-4CCE-A385-DA02B6A00184}" dt="2023-11-26T22:59:07.237" v="18" actId="478"/>
          <ac:picMkLst>
            <pc:docMk/>
            <pc:sldMk cId="466872026" sldId="259"/>
            <ac:picMk id="4" creationId="{AACAF41E-D353-694C-86C4-0C53349AED8E}"/>
          </ac:picMkLst>
        </pc:picChg>
        <pc:picChg chg="del mod modCrop">
          <ac:chgData name="Leach, Martha J" userId="4265e978-54c4-4fe0-832a-5912aac0b9a6" providerId="ADAL" clId="{0C7F9455-4237-4CCE-A385-DA02B6A00184}" dt="2023-11-26T23:00:26.872" v="27" actId="478"/>
          <ac:picMkLst>
            <pc:docMk/>
            <pc:sldMk cId="466872026" sldId="259"/>
            <ac:picMk id="7" creationId="{659DE8C5-D729-154C-8E56-EED407D867E4}"/>
          </ac:picMkLst>
        </pc:picChg>
        <pc:picChg chg="add del mod">
          <ac:chgData name="Leach, Martha J" userId="4265e978-54c4-4fe0-832a-5912aac0b9a6" providerId="ADAL" clId="{0C7F9455-4237-4CCE-A385-DA02B6A00184}" dt="2023-11-26T23:03:17.204" v="41" actId="478"/>
          <ac:picMkLst>
            <pc:docMk/>
            <pc:sldMk cId="466872026" sldId="259"/>
            <ac:picMk id="9" creationId="{13DEC15F-B6F3-1ABE-197A-2228F638D04E}"/>
          </ac:picMkLst>
        </pc:picChg>
        <pc:picChg chg="add mod modCrop">
          <ac:chgData name="Leach, Martha J" userId="4265e978-54c4-4fe0-832a-5912aac0b9a6" providerId="ADAL" clId="{0C7F9455-4237-4CCE-A385-DA02B6A00184}" dt="2023-11-26T23:04:41.698" v="56" actId="1076"/>
          <ac:picMkLst>
            <pc:docMk/>
            <pc:sldMk cId="466872026" sldId="259"/>
            <ac:picMk id="11" creationId="{6A6E7981-9D49-B173-BFC5-5DC0296CA51A}"/>
          </ac:picMkLst>
        </pc:picChg>
      </pc:sldChg>
      <pc:sldChg chg="addSp delSp modSp del mod">
        <pc:chgData name="Leach, Martha J" userId="4265e978-54c4-4fe0-832a-5912aac0b9a6" providerId="ADAL" clId="{0C7F9455-4237-4CCE-A385-DA02B6A00184}" dt="2023-11-28T03:42:02.529" v="957" actId="2696"/>
        <pc:sldMkLst>
          <pc:docMk/>
          <pc:sldMk cId="1962699420" sldId="260"/>
        </pc:sldMkLst>
        <pc:spChg chg="mod">
          <ac:chgData name="Leach, Martha J" userId="4265e978-54c4-4fe0-832a-5912aac0b9a6" providerId="ADAL" clId="{0C7F9455-4237-4CCE-A385-DA02B6A00184}" dt="2023-11-26T23:07:35.774" v="60" actId="403"/>
          <ac:spMkLst>
            <pc:docMk/>
            <pc:sldMk cId="1962699420" sldId="260"/>
            <ac:spMk id="5" creationId="{B95DAEA5-6545-964C-9D5B-E32F4428480C}"/>
          </ac:spMkLst>
        </pc:spChg>
        <pc:picChg chg="del">
          <ac:chgData name="Leach, Martha J" userId="4265e978-54c4-4fe0-832a-5912aac0b9a6" providerId="ADAL" clId="{0C7F9455-4237-4CCE-A385-DA02B6A00184}" dt="2023-11-28T03:41:31.808" v="950" actId="21"/>
          <ac:picMkLst>
            <pc:docMk/>
            <pc:sldMk cId="1962699420" sldId="260"/>
            <ac:picMk id="3" creationId="{0A5B11E7-880D-F7F4-2281-4AACFBDADF92}"/>
          </ac:picMkLst>
        </pc:picChg>
        <pc:picChg chg="add del">
          <ac:chgData name="Leach, Martha J" userId="4265e978-54c4-4fe0-832a-5912aac0b9a6" providerId="ADAL" clId="{0C7F9455-4237-4CCE-A385-DA02B6A00184}" dt="2023-11-28T03:41:30.065" v="949" actId="478"/>
          <ac:picMkLst>
            <pc:docMk/>
            <pc:sldMk cId="1962699420" sldId="260"/>
            <ac:picMk id="4" creationId="{78813FC4-B92E-F649-5BE8-AE50892AEBCD}"/>
          </ac:picMkLst>
        </pc:picChg>
      </pc:sldChg>
      <pc:sldChg chg="addSp delSp modSp mod">
        <pc:chgData name="Leach, Martha J" userId="4265e978-54c4-4fe0-832a-5912aac0b9a6" providerId="ADAL" clId="{0C7F9455-4237-4CCE-A385-DA02B6A00184}" dt="2023-11-28T03:42:49.903" v="959" actId="1076"/>
        <pc:sldMkLst>
          <pc:docMk/>
          <pc:sldMk cId="3070062636" sldId="261"/>
        </pc:sldMkLst>
        <pc:spChg chg="mod">
          <ac:chgData name="Leach, Martha J" userId="4265e978-54c4-4fe0-832a-5912aac0b9a6" providerId="ADAL" clId="{0C7F9455-4237-4CCE-A385-DA02B6A00184}" dt="2023-11-26T23:31:06.966" v="903" actId="20577"/>
          <ac:spMkLst>
            <pc:docMk/>
            <pc:sldMk cId="3070062636" sldId="261"/>
            <ac:spMk id="5" creationId="{B95DAEA5-6545-964C-9D5B-E32F4428480C}"/>
          </ac:spMkLst>
        </pc:spChg>
        <pc:spChg chg="del mod">
          <ac:chgData name="Leach, Martha J" userId="4265e978-54c4-4fe0-832a-5912aac0b9a6" providerId="ADAL" clId="{0C7F9455-4237-4CCE-A385-DA02B6A00184}" dt="2023-11-28T03:41:50.819" v="956" actId="478"/>
          <ac:spMkLst>
            <pc:docMk/>
            <pc:sldMk cId="3070062636" sldId="261"/>
            <ac:spMk id="6" creationId="{64921231-F76F-9C4D-85F8-96525AB6710F}"/>
          </ac:spMkLst>
        </pc:spChg>
        <pc:picChg chg="add mod">
          <ac:chgData name="Leach, Martha J" userId="4265e978-54c4-4fe0-832a-5912aac0b9a6" providerId="ADAL" clId="{0C7F9455-4237-4CCE-A385-DA02B6A00184}" dt="2023-11-28T03:42:49.903" v="959" actId="1076"/>
          <ac:picMkLst>
            <pc:docMk/>
            <pc:sldMk cId="3070062636" sldId="261"/>
            <ac:picMk id="2" creationId="{5D70C0D0-108B-F5AF-F202-58026FD61D71}"/>
          </ac:picMkLst>
        </pc:picChg>
        <pc:picChg chg="add del mod">
          <ac:chgData name="Leach, Martha J" userId="4265e978-54c4-4fe0-832a-5912aac0b9a6" providerId="ADAL" clId="{0C7F9455-4237-4CCE-A385-DA02B6A00184}" dt="2023-11-26T23:12:20.201" v="387" actId="478"/>
          <ac:picMkLst>
            <pc:docMk/>
            <pc:sldMk cId="3070062636" sldId="261"/>
            <ac:picMk id="3" creationId="{1128586B-B8A7-7C69-64D3-399CF1CBA9FA}"/>
          </ac:picMkLst>
        </pc:picChg>
        <pc:picChg chg="del">
          <ac:chgData name="Leach, Martha J" userId="4265e978-54c4-4fe0-832a-5912aac0b9a6" providerId="ADAL" clId="{0C7F9455-4237-4CCE-A385-DA02B6A00184}" dt="2023-11-26T23:12:06.666" v="382" actId="478"/>
          <ac:picMkLst>
            <pc:docMk/>
            <pc:sldMk cId="3070062636" sldId="261"/>
            <ac:picMk id="4" creationId="{3A5B2838-6442-D644-975B-D5AF62C46A97}"/>
          </ac:picMkLst>
        </pc:picChg>
        <pc:picChg chg="del">
          <ac:chgData name="Leach, Martha J" userId="4265e978-54c4-4fe0-832a-5912aac0b9a6" providerId="ADAL" clId="{0C7F9455-4237-4CCE-A385-DA02B6A00184}" dt="2023-11-26T23:12:08.138" v="383" actId="478"/>
          <ac:picMkLst>
            <pc:docMk/>
            <pc:sldMk cId="3070062636" sldId="261"/>
            <ac:picMk id="7" creationId="{BBE603A0-5E14-AC47-A8A0-B76332E9E77C}"/>
          </ac:picMkLst>
        </pc:picChg>
        <pc:picChg chg="add del mod">
          <ac:chgData name="Leach, Martha J" userId="4265e978-54c4-4fe0-832a-5912aac0b9a6" providerId="ADAL" clId="{0C7F9455-4237-4CCE-A385-DA02B6A00184}" dt="2023-11-26T23:14:27.129" v="392" actId="478"/>
          <ac:picMkLst>
            <pc:docMk/>
            <pc:sldMk cId="3070062636" sldId="261"/>
            <ac:picMk id="9" creationId="{5C1A2133-9E90-CCC5-5081-747D10D4DF4F}"/>
          </ac:picMkLst>
        </pc:picChg>
        <pc:picChg chg="add del mod">
          <ac:chgData name="Leach, Martha J" userId="4265e978-54c4-4fe0-832a-5912aac0b9a6" providerId="ADAL" clId="{0C7F9455-4237-4CCE-A385-DA02B6A00184}" dt="2023-11-26T23:28:30.253" v="876" actId="478"/>
          <ac:picMkLst>
            <pc:docMk/>
            <pc:sldMk cId="3070062636" sldId="261"/>
            <ac:picMk id="11" creationId="{B7E48100-535C-E276-5AC8-90573DF43AC5}"/>
          </ac:picMkLst>
        </pc:picChg>
        <pc:picChg chg="add del mod">
          <ac:chgData name="Leach, Martha J" userId="4265e978-54c4-4fe0-832a-5912aac0b9a6" providerId="ADAL" clId="{0C7F9455-4237-4CCE-A385-DA02B6A00184}" dt="2023-11-26T23:28:30.253" v="876" actId="478"/>
          <ac:picMkLst>
            <pc:docMk/>
            <pc:sldMk cId="3070062636" sldId="261"/>
            <ac:picMk id="13" creationId="{E1F1650D-2C53-6E8D-1B19-1CF14F1500D1}"/>
          </ac:picMkLst>
        </pc:picChg>
      </pc:sldChg>
      <pc:sldChg chg="modSp mod">
        <pc:chgData name="Leach, Martha J" userId="4265e978-54c4-4fe0-832a-5912aac0b9a6" providerId="ADAL" clId="{0C7F9455-4237-4CCE-A385-DA02B6A00184}" dt="2023-11-26T23:07:42.943" v="62" actId="403"/>
        <pc:sldMkLst>
          <pc:docMk/>
          <pc:sldMk cId="3588681724" sldId="264"/>
        </pc:sldMkLst>
        <pc:spChg chg="mod">
          <ac:chgData name="Leach, Martha J" userId="4265e978-54c4-4fe0-832a-5912aac0b9a6" providerId="ADAL" clId="{0C7F9455-4237-4CCE-A385-DA02B6A00184}" dt="2023-11-26T23:07:42.943" v="62" actId="403"/>
          <ac:spMkLst>
            <pc:docMk/>
            <pc:sldMk cId="3588681724" sldId="264"/>
            <ac:spMk id="5" creationId="{B95DAEA5-6545-964C-9D5B-E32F4428480C}"/>
          </ac:spMkLst>
        </pc:spChg>
      </pc:sldChg>
      <pc:sldChg chg="addSp delSp modSp mod">
        <pc:chgData name="Leach, Martha J" userId="4265e978-54c4-4fe0-832a-5912aac0b9a6" providerId="ADAL" clId="{0C7F9455-4237-4CCE-A385-DA02B6A00184}" dt="2023-11-29T14:04:28.309" v="1878" actId="20577"/>
        <pc:sldMkLst>
          <pc:docMk/>
          <pc:sldMk cId="2054430762" sldId="265"/>
        </pc:sldMkLst>
        <pc:spChg chg="del">
          <ac:chgData name="Leach, Martha J" userId="4265e978-54c4-4fe0-832a-5912aac0b9a6" providerId="ADAL" clId="{0C7F9455-4237-4CCE-A385-DA02B6A00184}" dt="2023-11-29T05:46:25.468" v="1589" actId="478"/>
          <ac:spMkLst>
            <pc:docMk/>
            <pc:sldMk cId="2054430762" sldId="265"/>
            <ac:spMk id="3" creationId="{CF1541BB-ADA6-4A40-B847-F69FFE0232CC}"/>
          </ac:spMkLst>
        </pc:spChg>
        <pc:spChg chg="add mod">
          <ac:chgData name="Leach, Martha J" userId="4265e978-54c4-4fe0-832a-5912aac0b9a6" providerId="ADAL" clId="{0C7F9455-4237-4CCE-A385-DA02B6A00184}" dt="2023-11-29T05:49:58.682" v="1641" actId="1076"/>
          <ac:spMkLst>
            <pc:docMk/>
            <pc:sldMk cId="2054430762" sldId="265"/>
            <ac:spMk id="4" creationId="{744DD646-999D-9ACC-A10B-22450D32DA1E}"/>
          </ac:spMkLst>
        </pc:spChg>
        <pc:spChg chg="mod">
          <ac:chgData name="Leach, Martha J" userId="4265e978-54c4-4fe0-832a-5912aac0b9a6" providerId="ADAL" clId="{0C7F9455-4237-4CCE-A385-DA02B6A00184}" dt="2023-11-26T23:07:48.831" v="63" actId="403"/>
          <ac:spMkLst>
            <pc:docMk/>
            <pc:sldMk cId="2054430762" sldId="265"/>
            <ac:spMk id="5" creationId="{B95DAEA5-6545-964C-9D5B-E32F4428480C}"/>
          </ac:spMkLst>
        </pc:spChg>
        <pc:spChg chg="mod">
          <ac:chgData name="Leach, Martha J" userId="4265e978-54c4-4fe0-832a-5912aac0b9a6" providerId="ADAL" clId="{0C7F9455-4237-4CCE-A385-DA02B6A00184}" dt="2023-11-29T14:04:28.309" v="1878" actId="20577"/>
          <ac:spMkLst>
            <pc:docMk/>
            <pc:sldMk cId="2054430762" sldId="265"/>
            <ac:spMk id="6" creationId="{64921231-F76F-9C4D-85F8-96525AB6710F}"/>
          </ac:spMkLst>
        </pc:spChg>
        <pc:spChg chg="add del mod">
          <ac:chgData name="Leach, Martha J" userId="4265e978-54c4-4fe0-832a-5912aac0b9a6" providerId="ADAL" clId="{0C7F9455-4237-4CCE-A385-DA02B6A00184}" dt="2023-11-29T05:50:53.755" v="1648" actId="478"/>
          <ac:spMkLst>
            <pc:docMk/>
            <pc:sldMk cId="2054430762" sldId="265"/>
            <ac:spMk id="7" creationId="{F23E0516-B4E2-057B-09AB-877EC198C1DD}"/>
          </ac:spMkLst>
        </pc:spChg>
        <pc:picChg chg="mod modCrop">
          <ac:chgData name="Leach, Martha J" userId="4265e978-54c4-4fe0-832a-5912aac0b9a6" providerId="ADAL" clId="{0C7F9455-4237-4CCE-A385-DA02B6A00184}" dt="2023-11-29T05:49:58.682" v="1641" actId="1076"/>
          <ac:picMkLst>
            <pc:docMk/>
            <pc:sldMk cId="2054430762" sldId="265"/>
            <ac:picMk id="2" creationId="{71F99964-F24D-A341-8BFD-455CE16F1892}"/>
          </ac:picMkLst>
        </pc:picChg>
      </pc:sldChg>
      <pc:sldChg chg="del">
        <pc:chgData name="Leach, Martha J" userId="4265e978-54c4-4fe0-832a-5912aac0b9a6" providerId="ADAL" clId="{0C7F9455-4237-4CCE-A385-DA02B6A00184}" dt="2023-11-29T18:04:55.323" v="2123" actId="47"/>
        <pc:sldMkLst>
          <pc:docMk/>
          <pc:sldMk cId="4246007810" sldId="266"/>
        </pc:sldMkLst>
      </pc:sldChg>
      <pc:sldChg chg="modSp mod">
        <pc:chgData name="Leach, Martha J" userId="4265e978-54c4-4fe0-832a-5912aac0b9a6" providerId="ADAL" clId="{0C7F9455-4237-4CCE-A385-DA02B6A00184}" dt="2023-11-29T05:37:21.662" v="1333" actId="27636"/>
        <pc:sldMkLst>
          <pc:docMk/>
          <pc:sldMk cId="1517427564" sldId="267"/>
        </pc:sldMkLst>
        <pc:spChg chg="mod">
          <ac:chgData name="Leach, Martha J" userId="4265e978-54c4-4fe0-832a-5912aac0b9a6" providerId="ADAL" clId="{0C7F9455-4237-4CCE-A385-DA02B6A00184}" dt="2023-11-26T23:07:58.323" v="65" actId="403"/>
          <ac:spMkLst>
            <pc:docMk/>
            <pc:sldMk cId="1517427564" sldId="267"/>
            <ac:spMk id="2" creationId="{13382D74-8421-794E-9135-724090DBDED4}"/>
          </ac:spMkLst>
        </pc:spChg>
        <pc:spChg chg="mod">
          <ac:chgData name="Leach, Martha J" userId="4265e978-54c4-4fe0-832a-5912aac0b9a6" providerId="ADAL" clId="{0C7F9455-4237-4CCE-A385-DA02B6A00184}" dt="2023-11-29T05:37:21.662" v="1333" actId="27636"/>
          <ac:spMkLst>
            <pc:docMk/>
            <pc:sldMk cId="1517427564" sldId="267"/>
            <ac:spMk id="3" creationId="{3F39FDC3-A403-F244-9306-11BDB9C88B9C}"/>
          </ac:spMkLst>
        </pc:spChg>
        <pc:picChg chg="mod">
          <ac:chgData name="Leach, Martha J" userId="4265e978-54c4-4fe0-832a-5912aac0b9a6" providerId="ADAL" clId="{0C7F9455-4237-4CCE-A385-DA02B6A00184}" dt="2023-11-29T05:37:15.323" v="1331" actId="1076"/>
          <ac:picMkLst>
            <pc:docMk/>
            <pc:sldMk cId="1517427564" sldId="267"/>
            <ac:picMk id="5" creationId="{EF749824-9972-B90F-AB0E-640F9FF4911F}"/>
          </ac:picMkLst>
        </pc:picChg>
      </pc:sldChg>
      <pc:sldChg chg="modSp mod">
        <pc:chgData name="Leach, Martha J" userId="4265e978-54c4-4fe0-832a-5912aac0b9a6" providerId="ADAL" clId="{0C7F9455-4237-4CCE-A385-DA02B6A00184}" dt="2023-11-29T05:41:03.586" v="1435" actId="12"/>
        <pc:sldMkLst>
          <pc:docMk/>
          <pc:sldMk cId="1928826089" sldId="268"/>
        </pc:sldMkLst>
        <pc:spChg chg="mod">
          <ac:chgData name="Leach, Martha J" userId="4265e978-54c4-4fe0-832a-5912aac0b9a6" providerId="ADAL" clId="{0C7F9455-4237-4CCE-A385-DA02B6A00184}" dt="2023-11-26T23:07:54.989" v="64" actId="403"/>
          <ac:spMkLst>
            <pc:docMk/>
            <pc:sldMk cId="1928826089" sldId="268"/>
            <ac:spMk id="5" creationId="{B95DAEA5-6545-964C-9D5B-E32F4428480C}"/>
          </ac:spMkLst>
        </pc:spChg>
        <pc:spChg chg="mod">
          <ac:chgData name="Leach, Martha J" userId="4265e978-54c4-4fe0-832a-5912aac0b9a6" providerId="ADAL" clId="{0C7F9455-4237-4CCE-A385-DA02B6A00184}" dt="2023-11-29T05:41:03.586" v="1435" actId="12"/>
          <ac:spMkLst>
            <pc:docMk/>
            <pc:sldMk cId="1928826089" sldId="268"/>
            <ac:spMk id="6" creationId="{64921231-F76F-9C4D-85F8-96525AB6710F}"/>
          </ac:spMkLst>
        </pc:spChg>
      </pc:sldChg>
      <pc:sldChg chg="modSp">
        <pc:chgData name="Leach, Martha J" userId="4265e978-54c4-4fe0-832a-5912aac0b9a6" providerId="ADAL" clId="{0C7F9455-4237-4CCE-A385-DA02B6A00184}" dt="2023-11-29T05:39:47.297" v="1434" actId="16959"/>
        <pc:sldMkLst>
          <pc:docMk/>
          <pc:sldMk cId="2032590496" sldId="269"/>
        </pc:sldMkLst>
        <pc:spChg chg="mod">
          <ac:chgData name="Leach, Martha J" userId="4265e978-54c4-4fe0-832a-5912aac0b9a6" providerId="ADAL" clId="{0C7F9455-4237-4CCE-A385-DA02B6A00184}" dt="2023-11-29T05:39:47.297" v="1434" actId="16959"/>
          <ac:spMkLst>
            <pc:docMk/>
            <pc:sldMk cId="2032590496" sldId="269"/>
            <ac:spMk id="8" creationId="{BBA734AE-838E-99DC-A705-A7D82439493A}"/>
          </ac:spMkLst>
        </pc:spChg>
      </pc:sldChg>
      <pc:sldChg chg="modSp mod">
        <pc:chgData name="Leach, Martha J" userId="4265e978-54c4-4fe0-832a-5912aac0b9a6" providerId="ADAL" clId="{0C7F9455-4237-4CCE-A385-DA02B6A00184}" dt="2023-11-29T05:39:40.312" v="1432" actId="16959"/>
        <pc:sldMkLst>
          <pc:docMk/>
          <pc:sldMk cId="2846663667" sldId="270"/>
        </pc:sldMkLst>
        <pc:spChg chg="mod">
          <ac:chgData name="Leach, Martha J" userId="4265e978-54c4-4fe0-832a-5912aac0b9a6" providerId="ADAL" clId="{0C7F9455-4237-4CCE-A385-DA02B6A00184}" dt="2023-11-26T23:29:50.247" v="882" actId="20577"/>
          <ac:spMkLst>
            <pc:docMk/>
            <pc:sldMk cId="2846663667" sldId="270"/>
            <ac:spMk id="6" creationId="{64921231-F76F-9C4D-85F8-96525AB6710F}"/>
          </ac:spMkLst>
        </pc:spChg>
        <pc:spChg chg="mod">
          <ac:chgData name="Leach, Martha J" userId="4265e978-54c4-4fe0-832a-5912aac0b9a6" providerId="ADAL" clId="{0C7F9455-4237-4CCE-A385-DA02B6A00184}" dt="2023-11-29T05:39:40.312" v="1432" actId="16959"/>
          <ac:spMkLst>
            <pc:docMk/>
            <pc:sldMk cId="2846663667" sldId="270"/>
            <ac:spMk id="7" creationId="{4A88BDE9-52C1-9449-83FF-7FF470E52E45}"/>
          </ac:spMkLst>
        </pc:spChg>
        <pc:picChg chg="mod">
          <ac:chgData name="Leach, Martha J" userId="4265e978-54c4-4fe0-832a-5912aac0b9a6" providerId="ADAL" clId="{0C7F9455-4237-4CCE-A385-DA02B6A00184}" dt="2023-11-26T23:24:09.630" v="864" actId="1076"/>
          <ac:picMkLst>
            <pc:docMk/>
            <pc:sldMk cId="2846663667" sldId="270"/>
            <ac:picMk id="11" creationId="{1B3BF8AB-CCF6-DAC0-C097-2832740435F9}"/>
          </ac:picMkLst>
        </pc:picChg>
      </pc:sldChg>
      <pc:sldChg chg="modSp add mod ord addCm">
        <pc:chgData name="Leach, Martha J" userId="4265e978-54c4-4fe0-832a-5912aac0b9a6" providerId="ADAL" clId="{0C7F9455-4237-4CCE-A385-DA02B6A00184}" dt="2023-11-29T05:47:55.299" v="1640"/>
        <pc:sldMkLst>
          <pc:docMk/>
          <pc:sldMk cId="3283601202" sldId="271"/>
        </pc:sldMkLst>
        <pc:spChg chg="mod">
          <ac:chgData name="Leach, Martha J" userId="4265e978-54c4-4fe0-832a-5912aac0b9a6" providerId="ADAL" clId="{0C7F9455-4237-4CCE-A385-DA02B6A00184}" dt="2023-11-28T03:43:44.719" v="961" actId="27636"/>
          <ac:spMkLst>
            <pc:docMk/>
            <pc:sldMk cId="3283601202" sldId="271"/>
            <ac:spMk id="5" creationId="{B95DAEA5-6545-964C-9D5B-E32F4428480C}"/>
          </ac:spMkLst>
        </pc:spChg>
        <pc:extLst>
          <p:ext xmlns:p="http://schemas.openxmlformats.org/presentationml/2006/main" uri="{D6D511B9-2390-475A-947B-AFAB55BFBCF1}">
            <pc226:cmChg xmlns:pc226="http://schemas.microsoft.com/office/powerpoint/2022/06/main/command" chg="add">
              <pc226:chgData name="Leach, Martha J" userId="4265e978-54c4-4fe0-832a-5912aac0b9a6" providerId="ADAL" clId="{0C7F9455-4237-4CCE-A385-DA02B6A00184}" dt="2023-11-29T05:47:55.299" v="1640"/>
              <pc2:cmMkLst xmlns:pc2="http://schemas.microsoft.com/office/powerpoint/2019/9/main/command">
                <pc:docMk/>
                <pc:sldMk cId="3283601202" sldId="271"/>
                <pc2:cmMk id="{4F100EDC-E023-4373-B392-A20C3CB0E3B9}"/>
              </pc2:cmMkLst>
            </pc226:cmChg>
          </p:ext>
        </pc:extLst>
      </pc:sldChg>
      <pc:sldChg chg="modSp mod">
        <pc:chgData name="Leach, Martha J" userId="4265e978-54c4-4fe0-832a-5912aac0b9a6" providerId="ADAL" clId="{0C7F9455-4237-4CCE-A385-DA02B6A00184}" dt="2023-11-29T14:17:43.150" v="2091" actId="20577"/>
        <pc:sldMkLst>
          <pc:docMk/>
          <pc:sldMk cId="702450294" sldId="273"/>
        </pc:sldMkLst>
        <pc:spChg chg="mod">
          <ac:chgData name="Leach, Martha J" userId="4265e978-54c4-4fe0-832a-5912aac0b9a6" providerId="ADAL" clId="{0C7F9455-4237-4CCE-A385-DA02B6A00184}" dt="2023-11-29T14:17:43.150" v="2091" actId="20577"/>
          <ac:spMkLst>
            <pc:docMk/>
            <pc:sldMk cId="702450294" sldId="273"/>
            <ac:spMk id="3" creationId="{3F39FDC3-A403-F244-9306-11BDB9C88B9C}"/>
          </ac:spMkLst>
        </pc:spChg>
      </pc:sldChg>
      <pc:sldChg chg="modSp mod">
        <pc:chgData name="Leach, Martha J" userId="4265e978-54c4-4fe0-832a-5912aac0b9a6" providerId="ADAL" clId="{0C7F9455-4237-4CCE-A385-DA02B6A00184}" dt="2023-11-29T05:36:29.108" v="1326" actId="20577"/>
        <pc:sldMkLst>
          <pc:docMk/>
          <pc:sldMk cId="1553069009" sldId="274"/>
        </pc:sldMkLst>
        <pc:spChg chg="mod">
          <ac:chgData name="Leach, Martha J" userId="4265e978-54c4-4fe0-832a-5912aac0b9a6" providerId="ADAL" clId="{0C7F9455-4237-4CCE-A385-DA02B6A00184}" dt="2023-11-29T05:36:29.108" v="1326" actId="20577"/>
          <ac:spMkLst>
            <pc:docMk/>
            <pc:sldMk cId="1553069009" sldId="274"/>
            <ac:spMk id="3" creationId="{3F39FDC3-A403-F244-9306-11BDB9C88B9C}"/>
          </ac:spMkLst>
        </pc:spChg>
      </pc:sldChg>
      <pc:sldChg chg="modSp add mod">
        <pc:chgData name="Leach, Martha J" userId="4265e978-54c4-4fe0-832a-5912aac0b9a6" providerId="ADAL" clId="{0C7F9455-4237-4CCE-A385-DA02B6A00184}" dt="2023-11-29T05:38:53.436" v="1430" actId="20577"/>
        <pc:sldMkLst>
          <pc:docMk/>
          <pc:sldMk cId="3930125507" sldId="275"/>
        </pc:sldMkLst>
        <pc:spChg chg="mod">
          <ac:chgData name="Leach, Martha J" userId="4265e978-54c4-4fe0-832a-5912aac0b9a6" providerId="ADAL" clId="{0C7F9455-4237-4CCE-A385-DA02B6A00184}" dt="2023-11-29T05:38:53.436" v="1430" actId="20577"/>
          <ac:spMkLst>
            <pc:docMk/>
            <pc:sldMk cId="3930125507" sldId="275"/>
            <ac:spMk id="3" creationId="{3F39FDC3-A403-F244-9306-11BDB9C88B9C}"/>
          </ac:spMkLst>
        </pc:spChg>
      </pc:sldChg>
      <pc:sldChg chg="modSp mod">
        <pc:chgData name="Leach, Martha J" userId="4265e978-54c4-4fe0-832a-5912aac0b9a6" providerId="ADAL" clId="{0C7F9455-4237-4CCE-A385-DA02B6A00184}" dt="2023-11-29T05:46:01.650" v="1587" actId="20577"/>
        <pc:sldMkLst>
          <pc:docMk/>
          <pc:sldMk cId="3959089694" sldId="276"/>
        </pc:sldMkLst>
        <pc:spChg chg="mod">
          <ac:chgData name="Leach, Martha J" userId="4265e978-54c4-4fe0-832a-5912aac0b9a6" providerId="ADAL" clId="{0C7F9455-4237-4CCE-A385-DA02B6A00184}" dt="2023-11-29T05:46:01.650" v="1587" actId="20577"/>
          <ac:spMkLst>
            <pc:docMk/>
            <pc:sldMk cId="3959089694" sldId="276"/>
            <ac:spMk id="6" creationId="{E7A33D73-0BC4-0136-FC1A-8F2795104ACE}"/>
          </ac:spMkLst>
        </pc:spChg>
        <pc:picChg chg="mod">
          <ac:chgData name="Leach, Martha J" userId="4265e978-54c4-4fe0-832a-5912aac0b9a6" providerId="ADAL" clId="{0C7F9455-4237-4CCE-A385-DA02B6A00184}" dt="2023-11-29T05:45:57.593" v="1568" actId="1076"/>
          <ac:picMkLst>
            <pc:docMk/>
            <pc:sldMk cId="3959089694" sldId="276"/>
            <ac:picMk id="8" creationId="{CB21EED8-7A93-4475-73BB-D8164A04F282}"/>
          </ac:picMkLst>
        </pc:picChg>
      </pc:sldChg>
    </pc:docChg>
  </pc:docChgLst>
  <pc:docChgLst>
    <pc:chgData name="Zaidi, Mesum A" userId="b8bb4050-0c70-4102-ba30-be4e31da217e" providerId="ADAL" clId="{930B9D03-557F-4072-A621-75C8CE2E5011}"/>
    <pc:docChg chg="undo redo custSel addSld modSld">
      <pc:chgData name="Zaidi, Mesum A" userId="b8bb4050-0c70-4102-ba30-be4e31da217e" providerId="ADAL" clId="{930B9D03-557F-4072-A621-75C8CE2E5011}" dt="2023-11-29T14:57:42.454" v="4600" actId="14100"/>
      <pc:docMkLst>
        <pc:docMk/>
      </pc:docMkLst>
      <pc:sldChg chg="addSp delSp modSp mod setBg modClrScheme delDesignElem modCm chgLayout">
        <pc:chgData name="Zaidi, Mesum A" userId="b8bb4050-0c70-4102-ba30-be4e31da217e" providerId="ADAL" clId="{930B9D03-557F-4072-A621-75C8CE2E5011}" dt="2023-11-29T14:40:12.266" v="4527" actId="20577"/>
        <pc:sldMkLst>
          <pc:docMk/>
          <pc:sldMk cId="4201212122" sldId="258"/>
        </pc:sldMkLst>
        <pc:spChg chg="mod ord">
          <ac:chgData name="Zaidi, Mesum A" userId="b8bb4050-0c70-4102-ba30-be4e31da217e" providerId="ADAL" clId="{930B9D03-557F-4072-A621-75C8CE2E5011}" dt="2023-11-26T23:03:54.935" v="618" actId="207"/>
          <ac:spMkLst>
            <pc:docMk/>
            <pc:sldMk cId="4201212122" sldId="258"/>
            <ac:spMk id="5" creationId="{B95DAEA5-6545-964C-9D5B-E32F4428480C}"/>
          </ac:spMkLst>
        </pc:spChg>
        <pc:spChg chg="del mod ord">
          <ac:chgData name="Zaidi, Mesum A" userId="b8bb4050-0c70-4102-ba30-be4e31da217e" providerId="ADAL" clId="{930B9D03-557F-4072-A621-75C8CE2E5011}" dt="2023-11-29T14:30:11.057" v="4509" actId="26606"/>
          <ac:spMkLst>
            <pc:docMk/>
            <pc:sldMk cId="4201212122" sldId="258"/>
            <ac:spMk id="6" creationId="{64921231-F76F-9C4D-85F8-96525AB6710F}"/>
          </ac:spMkLst>
        </pc:spChg>
        <pc:spChg chg="add del">
          <ac:chgData name="Zaidi, Mesum A" userId="b8bb4050-0c70-4102-ba30-be4e31da217e" providerId="ADAL" clId="{930B9D03-557F-4072-A621-75C8CE2E5011}" dt="2023-11-26T23:00:11.691" v="368" actId="700"/>
          <ac:spMkLst>
            <pc:docMk/>
            <pc:sldMk cId="4201212122" sldId="258"/>
            <ac:spMk id="8" creationId="{F13C74B1-5B17-4795-BED0-7140497B445A}"/>
          </ac:spMkLst>
        </pc:spChg>
        <pc:spChg chg="add del">
          <ac:chgData name="Zaidi, Mesum A" userId="b8bb4050-0c70-4102-ba30-be4e31da217e" providerId="ADAL" clId="{930B9D03-557F-4072-A621-75C8CE2E5011}" dt="2023-11-26T23:00:11.691" v="368" actId="700"/>
          <ac:spMkLst>
            <pc:docMk/>
            <pc:sldMk cId="4201212122" sldId="258"/>
            <ac:spMk id="9" creationId="{D4974D33-8DC5-464E-8C6D-BE58F0669C17}"/>
          </ac:spMkLst>
        </pc:spChg>
        <pc:spChg chg="add del">
          <ac:chgData name="Zaidi, Mesum A" userId="b8bb4050-0c70-4102-ba30-be4e31da217e" providerId="ADAL" clId="{930B9D03-557F-4072-A621-75C8CE2E5011}" dt="2023-11-26T22:56:33.269" v="278" actId="26606"/>
          <ac:spMkLst>
            <pc:docMk/>
            <pc:sldMk cId="4201212122" sldId="258"/>
            <ac:spMk id="11" creationId="{F13C74B1-5B17-4795-BED0-7140497B445A}"/>
          </ac:spMkLst>
        </pc:spChg>
        <pc:spChg chg="add del">
          <ac:chgData name="Zaidi, Mesum A" userId="b8bb4050-0c70-4102-ba30-be4e31da217e" providerId="ADAL" clId="{930B9D03-557F-4072-A621-75C8CE2E5011}" dt="2023-11-26T22:56:33.269" v="278" actId="26606"/>
          <ac:spMkLst>
            <pc:docMk/>
            <pc:sldMk cId="4201212122" sldId="258"/>
            <ac:spMk id="13" creationId="{D4974D33-8DC5-464E-8C6D-BE58F0669C17}"/>
          </ac:spMkLst>
        </pc:spChg>
        <pc:spChg chg="add del">
          <ac:chgData name="Zaidi, Mesum A" userId="b8bb4050-0c70-4102-ba30-be4e31da217e" providerId="ADAL" clId="{930B9D03-557F-4072-A621-75C8CE2E5011}" dt="2023-11-26T22:56:35.444" v="280" actId="26606"/>
          <ac:spMkLst>
            <pc:docMk/>
            <pc:sldMk cId="4201212122" sldId="258"/>
            <ac:spMk id="15" creationId="{04812C46-200A-4DEB-A05E-3ED6C68C2387}"/>
          </ac:spMkLst>
        </pc:spChg>
        <pc:spChg chg="add del">
          <ac:chgData name="Zaidi, Mesum A" userId="b8bb4050-0c70-4102-ba30-be4e31da217e" providerId="ADAL" clId="{930B9D03-557F-4072-A621-75C8CE2E5011}" dt="2023-11-26T22:56:35.444" v="280" actId="26606"/>
          <ac:spMkLst>
            <pc:docMk/>
            <pc:sldMk cId="4201212122" sldId="258"/>
            <ac:spMk id="16" creationId="{D1EA859B-E555-4109-94F3-6700E046E008}"/>
          </ac:spMkLst>
        </pc:spChg>
        <pc:spChg chg="add del">
          <ac:chgData name="Zaidi, Mesum A" userId="b8bb4050-0c70-4102-ba30-be4e31da217e" providerId="ADAL" clId="{930B9D03-557F-4072-A621-75C8CE2E5011}" dt="2023-11-26T22:56:43.415" v="284" actId="26606"/>
          <ac:spMkLst>
            <pc:docMk/>
            <pc:sldMk cId="4201212122" sldId="258"/>
            <ac:spMk id="18" creationId="{F13C74B1-5B17-4795-BED0-7140497B445A}"/>
          </ac:spMkLst>
        </pc:spChg>
        <pc:spChg chg="add del">
          <ac:chgData name="Zaidi, Mesum A" userId="b8bb4050-0c70-4102-ba30-be4e31da217e" providerId="ADAL" clId="{930B9D03-557F-4072-A621-75C8CE2E5011}" dt="2023-11-26T22:56:43.415" v="284" actId="26606"/>
          <ac:spMkLst>
            <pc:docMk/>
            <pc:sldMk cId="4201212122" sldId="258"/>
            <ac:spMk id="19" creationId="{D4974D33-8DC5-464E-8C6D-BE58F0669C17}"/>
          </ac:spMkLst>
        </pc:spChg>
        <pc:graphicFrameChg chg="add mod">
          <ac:chgData name="Zaidi, Mesum A" userId="b8bb4050-0c70-4102-ba30-be4e31da217e" providerId="ADAL" clId="{930B9D03-557F-4072-A621-75C8CE2E5011}" dt="2023-11-29T14:40:12.266" v="4527" actId="20577"/>
          <ac:graphicFrameMkLst>
            <pc:docMk/>
            <pc:sldMk cId="4201212122" sldId="258"/>
            <ac:graphicFrameMk id="1029" creationId="{490C8441-9661-1101-9C34-E695E86DC668}"/>
          </ac:graphicFrameMkLst>
        </pc:graphicFrameChg>
        <pc:picChg chg="add mod modCrop">
          <ac:chgData name="Zaidi, Mesum A" userId="b8bb4050-0c70-4102-ba30-be4e31da217e" providerId="ADAL" clId="{930B9D03-557F-4072-A621-75C8CE2E5011}" dt="2023-11-26T22:58:23.676" v="298" actId="1076"/>
          <ac:picMkLst>
            <pc:docMk/>
            <pc:sldMk cId="4201212122" sldId="258"/>
            <ac:picMk id="2" creationId="{1F8BE3F9-3031-2100-34A6-7A0772DB575B}"/>
          </ac:picMkLst>
        </pc:picChg>
        <pc:picChg chg="add del mod">
          <ac:chgData name="Zaidi, Mesum A" userId="b8bb4050-0c70-4102-ba30-be4e31da217e" providerId="ADAL" clId="{930B9D03-557F-4072-A621-75C8CE2E5011}" dt="2023-11-26T22:57:05.319" v="286" actId="478"/>
          <ac:picMkLst>
            <pc:docMk/>
            <pc:sldMk cId="4201212122" sldId="258"/>
            <ac:picMk id="3" creationId="{33B033D1-62CB-577A-838C-31614506317F}"/>
          </ac:picMkLst>
        </pc:picChg>
        <pc:picChg chg="add del">
          <ac:chgData name="Zaidi, Mesum A" userId="b8bb4050-0c70-4102-ba30-be4e31da217e" providerId="ADAL" clId="{930B9D03-557F-4072-A621-75C8CE2E5011}" dt="2023-11-29T14:23:06.520" v="4215" actId="22"/>
          <ac:picMkLst>
            <pc:docMk/>
            <pc:sldMk cId="4201212122" sldId="258"/>
            <ac:picMk id="4" creationId="{4DF852CB-8787-11FC-D312-4718CDD11DA9}"/>
          </ac:picMkLst>
        </pc:picChg>
        <pc:picChg chg="del">
          <ac:chgData name="Zaidi, Mesum A" userId="b8bb4050-0c70-4102-ba30-be4e31da217e" providerId="ADAL" clId="{930B9D03-557F-4072-A621-75C8CE2E5011}" dt="2023-11-26T22:56:24.914" v="274" actId="478"/>
          <ac:picMkLst>
            <pc:docMk/>
            <pc:sldMk cId="4201212122" sldId="258"/>
            <ac:picMk id="4" creationId="{5D1F97C3-0C7A-534B-9018-F5C63335E98A}"/>
          </ac:picMkLst>
        </pc:picChg>
        <pc:picChg chg="mod">
          <ac:chgData name="Zaidi, Mesum A" userId="b8bb4050-0c70-4102-ba30-be4e31da217e" providerId="ADAL" clId="{930B9D03-557F-4072-A621-75C8CE2E5011}" dt="2023-11-29T14:20:53.403" v="4133" actId="1076"/>
          <ac:picMkLst>
            <pc:docMk/>
            <pc:sldMk cId="4201212122" sldId="258"/>
            <ac:picMk id="1030" creationId="{3D4C18AB-E8BD-6ACA-1E8D-5667694A4F95}"/>
          </ac:picMkLst>
        </pc:picChg>
        <pc:extLst>
          <p:ext xmlns:p="http://schemas.openxmlformats.org/presentationml/2006/main" uri="{D6D511B9-2390-475A-947B-AFAB55BFBCF1}">
            <pc226:cmChg xmlns:pc226="http://schemas.microsoft.com/office/powerpoint/2022/06/main/command" chg="mod">
              <pc226:chgData name="Zaidi, Mesum A" userId="b8bb4050-0c70-4102-ba30-be4e31da217e" providerId="ADAL" clId="{930B9D03-557F-4072-A621-75C8CE2E5011}" dt="2023-11-29T14:35:43.791" v="4517"/>
              <pc2:cmMkLst xmlns:pc2="http://schemas.microsoft.com/office/powerpoint/2019/9/main/command">
                <pc:docMk/>
                <pc:sldMk cId="4201212122" sldId="258"/>
                <pc2:cmMk id="{3B666156-A029-45C0-A25C-E8C628B48B66}"/>
              </pc2:cmMkLst>
            </pc226:cmChg>
            <pc226:cmChg xmlns:pc226="http://schemas.microsoft.com/office/powerpoint/2022/06/main/command" chg="mod">
              <pc226:chgData name="Zaidi, Mesum A" userId="b8bb4050-0c70-4102-ba30-be4e31da217e" providerId="ADAL" clId="{930B9D03-557F-4072-A621-75C8CE2E5011}" dt="2023-11-29T14:30:11.067" v="4510" actId="2056"/>
              <pc2:cmMkLst xmlns:pc2="http://schemas.microsoft.com/office/powerpoint/2019/9/main/command">
                <pc:docMk/>
                <pc:sldMk cId="4201212122" sldId="258"/>
                <pc2:cmMk id="{41E0CA84-CB55-4887-8E68-D7C593A4C2AA}"/>
              </pc2:cmMkLst>
            </pc226:cmChg>
          </p:ext>
        </pc:extLst>
      </pc:sldChg>
      <pc:sldChg chg="addSp delSp modSp mod">
        <pc:chgData name="Zaidi, Mesum A" userId="b8bb4050-0c70-4102-ba30-be4e31da217e" providerId="ADAL" clId="{930B9D03-557F-4072-A621-75C8CE2E5011}" dt="2023-11-29T14:43:38.598" v="4585" actId="255"/>
        <pc:sldMkLst>
          <pc:docMk/>
          <pc:sldMk cId="466872026" sldId="259"/>
        </pc:sldMkLst>
        <pc:spChg chg="mod">
          <ac:chgData name="Zaidi, Mesum A" userId="b8bb4050-0c70-4102-ba30-be4e31da217e" providerId="ADAL" clId="{930B9D03-557F-4072-A621-75C8CE2E5011}" dt="2023-11-29T14:17:56.426" v="4129" actId="20577"/>
          <ac:spMkLst>
            <pc:docMk/>
            <pc:sldMk cId="466872026" sldId="259"/>
            <ac:spMk id="5" creationId="{B95DAEA5-6545-964C-9D5B-E32F4428480C}"/>
          </ac:spMkLst>
        </pc:spChg>
        <pc:spChg chg="add del mod">
          <ac:chgData name="Zaidi, Mesum A" userId="b8bb4050-0c70-4102-ba30-be4e31da217e" providerId="ADAL" clId="{930B9D03-557F-4072-A621-75C8CE2E5011}" dt="2023-11-29T14:43:38.598" v="4585" actId="255"/>
          <ac:spMkLst>
            <pc:docMk/>
            <pc:sldMk cId="466872026" sldId="259"/>
            <ac:spMk id="6" creationId="{64921231-F76F-9C4D-85F8-96525AB6710F}"/>
          </ac:spMkLst>
        </pc:spChg>
        <pc:graphicFrameChg chg="add del">
          <ac:chgData name="Zaidi, Mesum A" userId="b8bb4050-0c70-4102-ba30-be4e31da217e" providerId="ADAL" clId="{930B9D03-557F-4072-A621-75C8CE2E5011}" dt="2023-11-29T14:32:03.348" v="4515" actId="26606"/>
          <ac:graphicFrameMkLst>
            <pc:docMk/>
            <pc:sldMk cId="466872026" sldId="259"/>
            <ac:graphicFrameMk id="13" creationId="{90A8C9D7-7E28-D8A4-FA8B-4E678DDDD142}"/>
          </ac:graphicFrameMkLst>
        </pc:graphicFrameChg>
      </pc:sldChg>
      <pc:sldChg chg="addSp delSp modSp mod">
        <pc:chgData name="Zaidi, Mesum A" userId="b8bb4050-0c70-4102-ba30-be4e31da217e" providerId="ADAL" clId="{930B9D03-557F-4072-A621-75C8CE2E5011}" dt="2023-11-26T23:17:44.988" v="1085" actId="1076"/>
        <pc:sldMkLst>
          <pc:docMk/>
          <pc:sldMk cId="1962699420" sldId="260"/>
        </pc:sldMkLst>
        <pc:spChg chg="mod">
          <ac:chgData name="Zaidi, Mesum A" userId="b8bb4050-0c70-4102-ba30-be4e31da217e" providerId="ADAL" clId="{930B9D03-557F-4072-A621-75C8CE2E5011}" dt="2023-11-26T23:08:20.394" v="633" actId="27636"/>
          <ac:spMkLst>
            <pc:docMk/>
            <pc:sldMk cId="1962699420" sldId="260"/>
            <ac:spMk id="6" creationId="{64921231-F76F-9C4D-85F8-96525AB6710F}"/>
          </ac:spMkLst>
        </pc:spChg>
        <pc:spChg chg="mod">
          <ac:chgData name="Zaidi, Mesum A" userId="b8bb4050-0c70-4102-ba30-be4e31da217e" providerId="ADAL" clId="{930B9D03-557F-4072-A621-75C8CE2E5011}" dt="2023-11-26T23:17:44.988" v="1085" actId="1076"/>
          <ac:spMkLst>
            <pc:docMk/>
            <pc:sldMk cId="1962699420" sldId="260"/>
            <ac:spMk id="7" creationId="{4A88BDE9-52C1-9449-83FF-7FF470E52E45}"/>
          </ac:spMkLst>
        </pc:spChg>
        <pc:picChg chg="add del mod">
          <ac:chgData name="Zaidi, Mesum A" userId="b8bb4050-0c70-4102-ba30-be4e31da217e" providerId="ADAL" clId="{930B9D03-557F-4072-A621-75C8CE2E5011}" dt="2023-11-26T23:07:51.631" v="623" actId="478"/>
          <ac:picMkLst>
            <pc:docMk/>
            <pc:sldMk cId="1962699420" sldId="260"/>
            <ac:picMk id="3" creationId="{1CAE5198-8798-C68C-0D83-222004293379}"/>
          </ac:picMkLst>
        </pc:picChg>
        <pc:picChg chg="del">
          <ac:chgData name="Zaidi, Mesum A" userId="b8bb4050-0c70-4102-ba30-be4e31da217e" providerId="ADAL" clId="{930B9D03-557F-4072-A621-75C8CE2E5011}" dt="2023-11-26T23:07:16.018" v="619" actId="478"/>
          <ac:picMkLst>
            <pc:docMk/>
            <pc:sldMk cId="1962699420" sldId="260"/>
            <ac:picMk id="4" creationId="{80029E90-A28C-CB4D-98FB-A3FF69341BA3}"/>
          </ac:picMkLst>
        </pc:picChg>
        <pc:picChg chg="add del mod modCrop">
          <ac:chgData name="Zaidi, Mesum A" userId="b8bb4050-0c70-4102-ba30-be4e31da217e" providerId="ADAL" clId="{930B9D03-557F-4072-A621-75C8CE2E5011}" dt="2023-11-26T23:10:20.798" v="650" actId="478"/>
          <ac:picMkLst>
            <pc:docMk/>
            <pc:sldMk cId="1962699420" sldId="260"/>
            <ac:picMk id="9" creationId="{B65934C6-A481-8014-F9F6-8CEEE3896F6B}"/>
          </ac:picMkLst>
        </pc:picChg>
        <pc:picChg chg="add mod">
          <ac:chgData name="Zaidi, Mesum A" userId="b8bb4050-0c70-4102-ba30-be4e31da217e" providerId="ADAL" clId="{930B9D03-557F-4072-A621-75C8CE2E5011}" dt="2023-11-26T23:17:37.479" v="1084" actId="1076"/>
          <ac:picMkLst>
            <pc:docMk/>
            <pc:sldMk cId="1962699420" sldId="260"/>
            <ac:picMk id="11" creationId="{1B3BF8AB-CCF6-DAC0-C097-2832740435F9}"/>
          </ac:picMkLst>
        </pc:picChg>
      </pc:sldChg>
      <pc:sldChg chg="modSp mod">
        <pc:chgData name="Zaidi, Mesum A" userId="b8bb4050-0c70-4102-ba30-be4e31da217e" providerId="ADAL" clId="{930B9D03-557F-4072-A621-75C8CE2E5011}" dt="2023-11-29T14:52:11.514" v="4597" actId="1076"/>
        <pc:sldMkLst>
          <pc:docMk/>
          <pc:sldMk cId="3588681724" sldId="264"/>
        </pc:sldMkLst>
        <pc:picChg chg="mod">
          <ac:chgData name="Zaidi, Mesum A" userId="b8bb4050-0c70-4102-ba30-be4e31da217e" providerId="ADAL" clId="{930B9D03-557F-4072-A621-75C8CE2E5011}" dt="2023-11-29T14:52:11.514" v="4597" actId="1076"/>
          <ac:picMkLst>
            <pc:docMk/>
            <pc:sldMk cId="3588681724" sldId="264"/>
            <ac:picMk id="8" creationId="{CE36C183-CE53-F04E-7DF1-3A596A235556}"/>
          </ac:picMkLst>
        </pc:picChg>
      </pc:sldChg>
      <pc:sldChg chg="modSp mod">
        <pc:chgData name="Zaidi, Mesum A" userId="b8bb4050-0c70-4102-ba30-be4e31da217e" providerId="ADAL" clId="{930B9D03-557F-4072-A621-75C8CE2E5011}" dt="2023-11-29T14:57:42.454" v="4600" actId="14100"/>
        <pc:sldMkLst>
          <pc:docMk/>
          <pc:sldMk cId="2054430762" sldId="265"/>
        </pc:sldMkLst>
        <pc:spChg chg="mod">
          <ac:chgData name="Zaidi, Mesum A" userId="b8bb4050-0c70-4102-ba30-be4e31da217e" providerId="ADAL" clId="{930B9D03-557F-4072-A621-75C8CE2E5011}" dt="2023-11-29T14:57:42.454" v="4600" actId="14100"/>
          <ac:spMkLst>
            <pc:docMk/>
            <pc:sldMk cId="2054430762" sldId="265"/>
            <ac:spMk id="6" creationId="{64921231-F76F-9C4D-85F8-96525AB6710F}"/>
          </ac:spMkLst>
        </pc:spChg>
      </pc:sldChg>
      <pc:sldChg chg="addSp delSp modSp mod setBg">
        <pc:chgData name="Zaidi, Mesum A" userId="b8bb4050-0c70-4102-ba30-be4e31da217e" providerId="ADAL" clId="{930B9D03-557F-4072-A621-75C8CE2E5011}" dt="2023-11-29T05:31:03.193" v="3632" actId="166"/>
        <pc:sldMkLst>
          <pc:docMk/>
          <pc:sldMk cId="1517427564" sldId="267"/>
        </pc:sldMkLst>
        <pc:spChg chg="mod">
          <ac:chgData name="Zaidi, Mesum A" userId="b8bb4050-0c70-4102-ba30-be4e31da217e" providerId="ADAL" clId="{930B9D03-557F-4072-A621-75C8CE2E5011}" dt="2023-11-29T05:30:36.329" v="3620" actId="26606"/>
          <ac:spMkLst>
            <pc:docMk/>
            <pc:sldMk cId="1517427564" sldId="267"/>
            <ac:spMk id="2" creationId="{13382D74-8421-794E-9135-724090DBDED4}"/>
          </ac:spMkLst>
        </pc:spChg>
        <pc:spChg chg="mod ord">
          <ac:chgData name="Zaidi, Mesum A" userId="b8bb4050-0c70-4102-ba30-be4e31da217e" providerId="ADAL" clId="{930B9D03-557F-4072-A621-75C8CE2E5011}" dt="2023-11-29T05:31:03.193" v="3632" actId="166"/>
          <ac:spMkLst>
            <pc:docMk/>
            <pc:sldMk cId="1517427564" sldId="267"/>
            <ac:spMk id="3" creationId="{3F39FDC3-A403-F244-9306-11BDB9C88B9C}"/>
          </ac:spMkLst>
        </pc:spChg>
        <pc:spChg chg="add del">
          <ac:chgData name="Zaidi, Mesum A" userId="b8bb4050-0c70-4102-ba30-be4e31da217e" providerId="ADAL" clId="{930B9D03-557F-4072-A621-75C8CE2E5011}" dt="2023-11-29T05:30:36.329" v="3620" actId="26606"/>
          <ac:spMkLst>
            <pc:docMk/>
            <pc:sldMk cId="1517427564" sldId="267"/>
            <ac:spMk id="10" creationId="{2EB492CD-616E-47F8-933B-5E2D952A0593}"/>
          </ac:spMkLst>
        </pc:spChg>
        <pc:spChg chg="add del">
          <ac:chgData name="Zaidi, Mesum A" userId="b8bb4050-0c70-4102-ba30-be4e31da217e" providerId="ADAL" clId="{930B9D03-557F-4072-A621-75C8CE2E5011}" dt="2023-11-29T05:30:36.329" v="3620" actId="26606"/>
          <ac:spMkLst>
            <pc:docMk/>
            <pc:sldMk cId="1517427564" sldId="267"/>
            <ac:spMk id="12" creationId="{59383CF9-23B5-4335-9B21-1791C4CF1C75}"/>
          </ac:spMkLst>
        </pc:spChg>
        <pc:spChg chg="add del">
          <ac:chgData name="Zaidi, Mesum A" userId="b8bb4050-0c70-4102-ba30-be4e31da217e" providerId="ADAL" clId="{930B9D03-557F-4072-A621-75C8CE2E5011}" dt="2023-11-29T05:30:36.329" v="3620" actId="26606"/>
          <ac:spMkLst>
            <pc:docMk/>
            <pc:sldMk cId="1517427564" sldId="267"/>
            <ac:spMk id="14" creationId="{0007FE00-9498-4706-B255-6437B0252C02}"/>
          </ac:spMkLst>
        </pc:spChg>
        <pc:picChg chg="add mod">
          <ac:chgData name="Zaidi, Mesum A" userId="b8bb4050-0c70-4102-ba30-be4e31da217e" providerId="ADAL" clId="{930B9D03-557F-4072-A621-75C8CE2E5011}" dt="2023-11-29T05:30:56.521" v="3629" actId="1076"/>
          <ac:picMkLst>
            <pc:docMk/>
            <pc:sldMk cId="1517427564" sldId="267"/>
            <ac:picMk id="5" creationId="{EF749824-9972-B90F-AB0E-640F9FF4911F}"/>
          </ac:picMkLst>
        </pc:picChg>
      </pc:sldChg>
      <pc:sldChg chg="addSp delSp modSp add mod">
        <pc:chgData name="Zaidi, Mesum A" userId="b8bb4050-0c70-4102-ba30-be4e31da217e" providerId="ADAL" clId="{930B9D03-557F-4072-A621-75C8CE2E5011}" dt="2023-11-29T14:48:36.757" v="4591" actId="20577"/>
        <pc:sldMkLst>
          <pc:docMk/>
          <pc:sldMk cId="2032590496" sldId="269"/>
        </pc:sldMkLst>
        <pc:spChg chg="add del mod">
          <ac:chgData name="Zaidi, Mesum A" userId="b8bb4050-0c70-4102-ba30-be4e31da217e" providerId="ADAL" clId="{930B9D03-557F-4072-A621-75C8CE2E5011}" dt="2023-11-26T23:11:07.479" v="663" actId="478"/>
          <ac:spMkLst>
            <pc:docMk/>
            <pc:sldMk cId="2032590496" sldId="269"/>
            <ac:spMk id="3" creationId="{C47B65B2-B60F-0989-858C-B2B0B3C2C049}"/>
          </ac:spMkLst>
        </pc:spChg>
        <pc:spChg chg="del mod">
          <ac:chgData name="Zaidi, Mesum A" userId="b8bb4050-0c70-4102-ba30-be4e31da217e" providerId="ADAL" clId="{930B9D03-557F-4072-A621-75C8CE2E5011}" dt="2023-11-26T23:11:04.364" v="662" actId="478"/>
          <ac:spMkLst>
            <pc:docMk/>
            <pc:sldMk cId="2032590496" sldId="269"/>
            <ac:spMk id="6" creationId="{64921231-F76F-9C4D-85F8-96525AB6710F}"/>
          </ac:spMkLst>
        </pc:spChg>
        <pc:spChg chg="del mod">
          <ac:chgData name="Zaidi, Mesum A" userId="b8bb4050-0c70-4102-ba30-be4e31da217e" providerId="ADAL" clId="{930B9D03-557F-4072-A621-75C8CE2E5011}" dt="2023-11-26T23:24:40.588" v="1194" actId="478"/>
          <ac:spMkLst>
            <pc:docMk/>
            <pc:sldMk cId="2032590496" sldId="269"/>
            <ac:spMk id="7" creationId="{4A88BDE9-52C1-9449-83FF-7FF470E52E45}"/>
          </ac:spMkLst>
        </pc:spChg>
        <pc:spChg chg="add mod">
          <ac:chgData name="Zaidi, Mesum A" userId="b8bb4050-0c70-4102-ba30-be4e31da217e" providerId="ADAL" clId="{930B9D03-557F-4072-A621-75C8CE2E5011}" dt="2023-11-26T23:54:09.946" v="1467" actId="1076"/>
          <ac:spMkLst>
            <pc:docMk/>
            <pc:sldMk cId="2032590496" sldId="269"/>
            <ac:spMk id="8" creationId="{BBA734AE-838E-99DC-A705-A7D82439493A}"/>
          </ac:spMkLst>
        </pc:spChg>
        <pc:graphicFrameChg chg="add mod modGraphic">
          <ac:chgData name="Zaidi, Mesum A" userId="b8bb4050-0c70-4102-ba30-be4e31da217e" providerId="ADAL" clId="{930B9D03-557F-4072-A621-75C8CE2E5011}" dt="2023-11-29T14:48:36.757" v="4591" actId="20577"/>
          <ac:graphicFrameMkLst>
            <pc:docMk/>
            <pc:sldMk cId="2032590496" sldId="269"/>
            <ac:graphicFrameMk id="4" creationId="{329E5FB5-0743-9B64-1322-5BEE6C4A4362}"/>
          </ac:graphicFrameMkLst>
        </pc:graphicFrameChg>
        <pc:picChg chg="del">
          <ac:chgData name="Zaidi, Mesum A" userId="b8bb4050-0c70-4102-ba30-be4e31da217e" providerId="ADAL" clId="{930B9D03-557F-4072-A621-75C8CE2E5011}" dt="2023-11-26T23:10:51.623" v="657" actId="478"/>
          <ac:picMkLst>
            <pc:docMk/>
            <pc:sldMk cId="2032590496" sldId="269"/>
            <ac:picMk id="11" creationId="{1B3BF8AB-CCF6-DAC0-C097-2832740435F9}"/>
          </ac:picMkLst>
        </pc:picChg>
      </pc:sldChg>
      <pc:sldChg chg="addSp delSp modSp add mod">
        <pc:chgData name="Zaidi, Mesum A" userId="b8bb4050-0c70-4102-ba30-be4e31da217e" providerId="ADAL" clId="{930B9D03-557F-4072-A621-75C8CE2E5011}" dt="2023-11-29T14:23:52.377" v="4225" actId="20577"/>
        <pc:sldMkLst>
          <pc:docMk/>
          <pc:sldMk cId="2846663667" sldId="270"/>
        </pc:sldMkLst>
        <pc:spChg chg="add mod">
          <ac:chgData name="Zaidi, Mesum A" userId="b8bb4050-0c70-4102-ba30-be4e31da217e" providerId="ADAL" clId="{930B9D03-557F-4072-A621-75C8CE2E5011}" dt="2023-11-27T00:15:43.268" v="1479" actId="1076"/>
          <ac:spMkLst>
            <pc:docMk/>
            <pc:sldMk cId="2846663667" sldId="270"/>
            <ac:spMk id="2" creationId="{6FF47651-FB60-3A68-1519-7C4698720042}"/>
          </ac:spMkLst>
        </pc:spChg>
        <pc:spChg chg="add del mod">
          <ac:chgData name="Zaidi, Mesum A" userId="b8bb4050-0c70-4102-ba30-be4e31da217e" providerId="ADAL" clId="{930B9D03-557F-4072-A621-75C8CE2E5011}" dt="2023-11-27T00:15:12.089" v="1476" actId="478"/>
          <ac:spMkLst>
            <pc:docMk/>
            <pc:sldMk cId="2846663667" sldId="270"/>
            <ac:spMk id="3" creationId="{216D304F-00B7-EBDD-4639-9054CE052BB6}"/>
          </ac:spMkLst>
        </pc:spChg>
        <pc:spChg chg="mod">
          <ac:chgData name="Zaidi, Mesum A" userId="b8bb4050-0c70-4102-ba30-be4e31da217e" providerId="ADAL" clId="{930B9D03-557F-4072-A621-75C8CE2E5011}" dt="2023-11-29T14:23:52.377" v="4225" actId="20577"/>
          <ac:spMkLst>
            <pc:docMk/>
            <pc:sldMk cId="2846663667" sldId="270"/>
            <ac:spMk id="6" creationId="{64921231-F76F-9C4D-85F8-96525AB6710F}"/>
          </ac:spMkLst>
        </pc:spChg>
        <pc:spChg chg="mod">
          <ac:chgData name="Zaidi, Mesum A" userId="b8bb4050-0c70-4102-ba30-be4e31da217e" providerId="ADAL" clId="{930B9D03-557F-4072-A621-75C8CE2E5011}" dt="2023-11-27T00:15:43.268" v="1479" actId="1076"/>
          <ac:spMkLst>
            <pc:docMk/>
            <pc:sldMk cId="2846663667" sldId="270"/>
            <ac:spMk id="7" creationId="{4A88BDE9-52C1-9449-83FF-7FF470E52E45}"/>
          </ac:spMkLst>
        </pc:spChg>
        <pc:picChg chg="mod">
          <ac:chgData name="Zaidi, Mesum A" userId="b8bb4050-0c70-4102-ba30-be4e31da217e" providerId="ADAL" clId="{930B9D03-557F-4072-A621-75C8CE2E5011}" dt="2023-11-27T00:15:43.268" v="1479" actId="1076"/>
          <ac:picMkLst>
            <pc:docMk/>
            <pc:sldMk cId="2846663667" sldId="270"/>
            <ac:picMk id="11" creationId="{1B3BF8AB-CCF6-DAC0-C097-2832740435F9}"/>
          </ac:picMkLst>
        </pc:picChg>
      </pc:sldChg>
      <pc:sldChg chg="modSp mod">
        <pc:chgData name="Zaidi, Mesum A" userId="b8bb4050-0c70-4102-ba30-be4e31da217e" providerId="ADAL" clId="{930B9D03-557F-4072-A621-75C8CE2E5011}" dt="2023-11-29T14:51:36.280" v="4595" actId="20577"/>
        <pc:sldMkLst>
          <pc:docMk/>
          <pc:sldMk cId="3283601202" sldId="271"/>
        </pc:sldMkLst>
        <pc:spChg chg="mod">
          <ac:chgData name="Zaidi, Mesum A" userId="b8bb4050-0c70-4102-ba30-be4e31da217e" providerId="ADAL" clId="{930B9D03-557F-4072-A621-75C8CE2E5011}" dt="2023-11-29T04:51:05.654" v="1483" actId="27636"/>
          <ac:spMkLst>
            <pc:docMk/>
            <pc:sldMk cId="3283601202" sldId="271"/>
            <ac:spMk id="5" creationId="{B95DAEA5-6545-964C-9D5B-E32F4428480C}"/>
          </ac:spMkLst>
        </pc:spChg>
        <pc:spChg chg="mod">
          <ac:chgData name="Zaidi, Mesum A" userId="b8bb4050-0c70-4102-ba30-be4e31da217e" providerId="ADAL" clId="{930B9D03-557F-4072-A621-75C8CE2E5011}" dt="2023-11-29T14:51:36.280" v="4595" actId="20577"/>
          <ac:spMkLst>
            <pc:docMk/>
            <pc:sldMk cId="3283601202" sldId="271"/>
            <ac:spMk id="6" creationId="{64921231-F76F-9C4D-85F8-96525AB6710F}"/>
          </ac:spMkLst>
        </pc:spChg>
      </pc:sldChg>
      <pc:sldChg chg="modSp add mod">
        <pc:chgData name="Zaidi, Mesum A" userId="b8bb4050-0c70-4102-ba30-be4e31da217e" providerId="ADAL" clId="{930B9D03-557F-4072-A621-75C8CE2E5011}" dt="2023-11-29T05:02:37.440" v="2611" actId="20577"/>
        <pc:sldMkLst>
          <pc:docMk/>
          <pc:sldMk cId="3767772748" sldId="272"/>
        </pc:sldMkLst>
        <pc:spChg chg="mod">
          <ac:chgData name="Zaidi, Mesum A" userId="b8bb4050-0c70-4102-ba30-be4e31da217e" providerId="ADAL" clId="{930B9D03-557F-4072-A621-75C8CE2E5011}" dt="2023-11-29T05:02:37.440" v="2611" actId="20577"/>
          <ac:spMkLst>
            <pc:docMk/>
            <pc:sldMk cId="3767772748" sldId="272"/>
            <ac:spMk id="3" creationId="{3F39FDC3-A403-F244-9306-11BDB9C88B9C}"/>
          </ac:spMkLst>
        </pc:spChg>
      </pc:sldChg>
      <pc:sldChg chg="modSp add mod">
        <pc:chgData name="Zaidi, Mesum A" userId="b8bb4050-0c70-4102-ba30-be4e31da217e" providerId="ADAL" clId="{930B9D03-557F-4072-A621-75C8CE2E5011}" dt="2023-11-29T05:22:53.181" v="3420"/>
        <pc:sldMkLst>
          <pc:docMk/>
          <pc:sldMk cId="702450294" sldId="273"/>
        </pc:sldMkLst>
        <pc:spChg chg="mod">
          <ac:chgData name="Zaidi, Mesum A" userId="b8bb4050-0c70-4102-ba30-be4e31da217e" providerId="ADAL" clId="{930B9D03-557F-4072-A621-75C8CE2E5011}" dt="2023-11-29T05:22:53.181" v="3420"/>
          <ac:spMkLst>
            <pc:docMk/>
            <pc:sldMk cId="702450294" sldId="273"/>
            <ac:spMk id="3" creationId="{3F39FDC3-A403-F244-9306-11BDB9C88B9C}"/>
          </ac:spMkLst>
        </pc:spChg>
      </pc:sldChg>
      <pc:sldChg chg="modSp add mod">
        <pc:chgData name="Zaidi, Mesum A" userId="b8bb4050-0c70-4102-ba30-be4e31da217e" providerId="ADAL" clId="{930B9D03-557F-4072-A621-75C8CE2E5011}" dt="2023-11-29T05:26:02.195" v="3615" actId="20577"/>
        <pc:sldMkLst>
          <pc:docMk/>
          <pc:sldMk cId="1553069009" sldId="274"/>
        </pc:sldMkLst>
        <pc:spChg chg="mod">
          <ac:chgData name="Zaidi, Mesum A" userId="b8bb4050-0c70-4102-ba30-be4e31da217e" providerId="ADAL" clId="{930B9D03-557F-4072-A621-75C8CE2E5011}" dt="2023-11-29T05:26:02.195" v="3615" actId="20577"/>
          <ac:spMkLst>
            <pc:docMk/>
            <pc:sldMk cId="1553069009" sldId="274"/>
            <ac:spMk id="3" creationId="{3F39FDC3-A403-F244-9306-11BDB9C88B9C}"/>
          </ac:spMkLst>
        </pc:spChg>
      </pc:sldChg>
      <pc:sldChg chg="addSp delSp modSp new mod modClrScheme chgLayout">
        <pc:chgData name="Zaidi, Mesum A" userId="b8bb4050-0c70-4102-ba30-be4e31da217e" providerId="ADAL" clId="{930B9D03-557F-4072-A621-75C8CE2E5011}" dt="2023-11-29T05:41:17.017" v="4104" actId="20577"/>
        <pc:sldMkLst>
          <pc:docMk/>
          <pc:sldMk cId="3959089694" sldId="276"/>
        </pc:sldMkLst>
        <pc:spChg chg="del mod ord">
          <ac:chgData name="Zaidi, Mesum A" userId="b8bb4050-0c70-4102-ba30-be4e31da217e" providerId="ADAL" clId="{930B9D03-557F-4072-A621-75C8CE2E5011}" dt="2023-11-29T05:38:24.376" v="3661" actId="700"/>
          <ac:spMkLst>
            <pc:docMk/>
            <pc:sldMk cId="3959089694" sldId="276"/>
            <ac:spMk id="2" creationId="{F8C71C56-66BE-E62B-ADE5-40178C733CAF}"/>
          </ac:spMkLst>
        </pc:spChg>
        <pc:spChg chg="del mod ord">
          <ac:chgData name="Zaidi, Mesum A" userId="b8bb4050-0c70-4102-ba30-be4e31da217e" providerId="ADAL" clId="{930B9D03-557F-4072-A621-75C8CE2E5011}" dt="2023-11-29T05:38:24.376" v="3661" actId="700"/>
          <ac:spMkLst>
            <pc:docMk/>
            <pc:sldMk cId="3959089694" sldId="276"/>
            <ac:spMk id="3" creationId="{FF56AC56-E60A-9A28-1D7C-A71BC890AB89}"/>
          </ac:spMkLst>
        </pc:spChg>
        <pc:spChg chg="del">
          <ac:chgData name="Zaidi, Mesum A" userId="b8bb4050-0c70-4102-ba30-be4e31da217e" providerId="ADAL" clId="{930B9D03-557F-4072-A621-75C8CE2E5011}" dt="2023-11-29T05:38:24.376" v="3661" actId="700"/>
          <ac:spMkLst>
            <pc:docMk/>
            <pc:sldMk cId="3959089694" sldId="276"/>
            <ac:spMk id="4" creationId="{AAF0FCA0-8AC2-AA15-51A7-38E535549D5F}"/>
          </ac:spMkLst>
        </pc:spChg>
        <pc:spChg chg="add mod ord">
          <ac:chgData name="Zaidi, Mesum A" userId="b8bb4050-0c70-4102-ba30-be4e31da217e" providerId="ADAL" clId="{930B9D03-557F-4072-A621-75C8CE2E5011}" dt="2023-11-29T05:38:30.340" v="3678" actId="20577"/>
          <ac:spMkLst>
            <pc:docMk/>
            <pc:sldMk cId="3959089694" sldId="276"/>
            <ac:spMk id="5" creationId="{8BD2DA0F-4238-AC87-6053-000860B276FA}"/>
          </ac:spMkLst>
        </pc:spChg>
        <pc:spChg chg="add mod ord">
          <ac:chgData name="Zaidi, Mesum A" userId="b8bb4050-0c70-4102-ba30-be4e31da217e" providerId="ADAL" clId="{930B9D03-557F-4072-A621-75C8CE2E5011}" dt="2023-11-29T05:41:17.017" v="4104" actId="20577"/>
          <ac:spMkLst>
            <pc:docMk/>
            <pc:sldMk cId="3959089694" sldId="276"/>
            <ac:spMk id="6" creationId="{E7A33D73-0BC4-0136-FC1A-8F2795104ACE}"/>
          </ac:spMkLst>
        </pc:spChg>
      </pc:sldChg>
    </pc:docChg>
  </pc:docChgLst>
  <pc:docChgLst>
    <pc:chgData name="Leach, Martha J" userId="S::mleach7@gatech.edu::4265e978-54c4-4fe0-832a-5912aac0b9a6" providerId="AD" clId="Web-{2B7E34AD-860E-43F2-A2C0-CAFAC69307BD}"/>
    <pc:docChg chg="modSld">
      <pc:chgData name="Leach, Martha J" userId="S::mleach7@gatech.edu::4265e978-54c4-4fe0-832a-5912aac0b9a6" providerId="AD" clId="Web-{2B7E34AD-860E-43F2-A2C0-CAFAC69307BD}" dt="2023-11-26T22:03:01.028" v="22" actId="20577"/>
      <pc:docMkLst>
        <pc:docMk/>
      </pc:docMkLst>
      <pc:sldChg chg="modSp">
        <pc:chgData name="Leach, Martha J" userId="S::mleach7@gatech.edu::4265e978-54c4-4fe0-832a-5912aac0b9a6" providerId="AD" clId="Web-{2B7E34AD-860E-43F2-A2C0-CAFAC69307BD}" dt="2023-11-26T22:03:01.028" v="22" actId="20577"/>
        <pc:sldMkLst>
          <pc:docMk/>
          <pc:sldMk cId="2789775945" sldId="256"/>
        </pc:sldMkLst>
        <pc:spChg chg="mod">
          <ac:chgData name="Leach, Martha J" userId="S::mleach7@gatech.edu::4265e978-54c4-4fe0-832a-5912aac0b9a6" providerId="AD" clId="Web-{2B7E34AD-860E-43F2-A2C0-CAFAC69307BD}" dt="2023-11-26T22:03:01.028" v="22" actId="20577"/>
          <ac:spMkLst>
            <pc:docMk/>
            <pc:sldMk cId="2789775945" sldId="256"/>
            <ac:spMk id="2" creationId="{9C0E95FB-AFDA-C24E-BDC1-87184FFF62A0}"/>
          </ac:spMkLst>
        </pc:spChg>
        <pc:spChg chg="mod">
          <ac:chgData name="Leach, Martha J" userId="S::mleach7@gatech.edu::4265e978-54c4-4fe0-832a-5912aac0b9a6" providerId="AD" clId="Web-{2B7E34AD-860E-43F2-A2C0-CAFAC69307BD}" dt="2023-11-26T22:02:22.605" v="15" actId="20577"/>
          <ac:spMkLst>
            <pc:docMk/>
            <pc:sldMk cId="2789775945" sldId="256"/>
            <ac:spMk id="3" creationId="{B7E66134-3B68-CA46-9583-81F439EB81A2}"/>
          </ac:spMkLst>
        </pc:spChg>
      </pc:sldChg>
    </pc:docChg>
  </pc:docChgLst>
  <pc:docChgLst>
    <pc:chgData name="Goel, Mannan S" userId="S::mgoel44@gatech.edu::7997892a-5a4b-4acb-9574-da70fb64258b" providerId="AD" clId="Web-{3DFD685A-71BF-7D22-AE23-065E2462DE5E}"/>
    <pc:docChg chg="modSld">
      <pc:chgData name="Goel, Mannan S" userId="S::mgoel44@gatech.edu::7997892a-5a4b-4acb-9574-da70fb64258b" providerId="AD" clId="Web-{3DFD685A-71BF-7D22-AE23-065E2462DE5E}" dt="2023-11-29T05:28:18.917" v="167"/>
      <pc:docMkLst>
        <pc:docMk/>
      </pc:docMkLst>
      <pc:sldChg chg="modSp">
        <pc:chgData name="Goel, Mannan S" userId="S::mgoel44@gatech.edu::7997892a-5a4b-4acb-9574-da70fb64258b" providerId="AD" clId="Web-{3DFD685A-71BF-7D22-AE23-065E2462DE5E}" dt="2023-11-26T23:12:01.958" v="145" actId="20577"/>
        <pc:sldMkLst>
          <pc:docMk/>
          <pc:sldMk cId="4201212122" sldId="258"/>
        </pc:sldMkLst>
        <pc:spChg chg="mod">
          <ac:chgData name="Goel, Mannan S" userId="S::mgoel44@gatech.edu::7997892a-5a4b-4acb-9574-da70fb64258b" providerId="AD" clId="Web-{3DFD685A-71BF-7D22-AE23-065E2462DE5E}" dt="2023-11-26T23:12:01.958" v="145" actId="20577"/>
          <ac:spMkLst>
            <pc:docMk/>
            <pc:sldMk cId="4201212122" sldId="258"/>
            <ac:spMk id="6" creationId="{64921231-F76F-9C4D-85F8-96525AB6710F}"/>
          </ac:spMkLst>
        </pc:spChg>
      </pc:sldChg>
      <pc:sldChg chg="modSp">
        <pc:chgData name="Goel, Mannan S" userId="S::mgoel44@gatech.edu::7997892a-5a4b-4acb-9574-da70fb64258b" providerId="AD" clId="Web-{3DFD685A-71BF-7D22-AE23-065E2462DE5E}" dt="2023-11-26T23:11:41.145" v="134" actId="20577"/>
        <pc:sldMkLst>
          <pc:docMk/>
          <pc:sldMk cId="1928826089" sldId="268"/>
        </pc:sldMkLst>
        <pc:spChg chg="mod">
          <ac:chgData name="Goel, Mannan S" userId="S::mgoel44@gatech.edu::7997892a-5a4b-4acb-9574-da70fb64258b" providerId="AD" clId="Web-{3DFD685A-71BF-7D22-AE23-065E2462DE5E}" dt="2023-11-26T23:11:41.145" v="134" actId="20577"/>
          <ac:spMkLst>
            <pc:docMk/>
            <pc:sldMk cId="1928826089" sldId="268"/>
            <ac:spMk id="6" creationId="{64921231-F76F-9C4D-85F8-96525AB6710F}"/>
          </ac:spMkLst>
        </pc:spChg>
      </pc:sldChg>
      <pc:sldChg chg="modSp">
        <pc:chgData name="Goel, Mannan S" userId="S::mgoel44@gatech.edu::7997892a-5a4b-4acb-9574-da70fb64258b" providerId="AD" clId="Web-{3DFD685A-71BF-7D22-AE23-065E2462DE5E}" dt="2023-11-29T05:28:18.917" v="167"/>
        <pc:sldMkLst>
          <pc:docMk/>
          <pc:sldMk cId="2032590496" sldId="269"/>
        </pc:sldMkLst>
        <pc:graphicFrameChg chg="mod modGraphic">
          <ac:chgData name="Goel, Mannan S" userId="S::mgoel44@gatech.edu::7997892a-5a4b-4acb-9574-da70fb64258b" providerId="AD" clId="Web-{3DFD685A-71BF-7D22-AE23-065E2462DE5E}" dt="2023-11-29T05:28:18.917" v="167"/>
          <ac:graphicFrameMkLst>
            <pc:docMk/>
            <pc:sldMk cId="2032590496" sldId="269"/>
            <ac:graphicFrameMk id="4" creationId="{329E5FB5-0743-9B64-1322-5BEE6C4A4362}"/>
          </ac:graphicFrameMkLst>
        </pc:graphicFrameChg>
      </pc:sldChg>
    </pc:docChg>
  </pc:docChgLst>
  <pc:docChgLst>
    <pc:chgData name="Appana, Siva" userId="53102a92-d9ad-431d-856a-584daa1799de" providerId="ADAL" clId="{39BAE3E0-A9C6-43BC-A322-085786757563}"/>
    <pc:docChg chg="undo custSel modSld">
      <pc:chgData name="Appana, Siva" userId="53102a92-d9ad-431d-856a-584daa1799de" providerId="ADAL" clId="{39BAE3E0-A9C6-43BC-A322-085786757563}" dt="2023-11-29T15:07:29.181" v="2594" actId="20577"/>
      <pc:docMkLst>
        <pc:docMk/>
      </pc:docMkLst>
      <pc:sldChg chg="addSp delSp modSp mod addCm modCm modNotesTx">
        <pc:chgData name="Appana, Siva" userId="53102a92-d9ad-431d-856a-584daa1799de" providerId="ADAL" clId="{39BAE3E0-A9C6-43BC-A322-085786757563}" dt="2023-11-29T14:30:11.117" v="2586" actId="2056"/>
        <pc:sldMkLst>
          <pc:docMk/>
          <pc:sldMk cId="4201212122" sldId="258"/>
        </pc:sldMkLst>
        <pc:spChg chg="add del">
          <ac:chgData name="Appana, Siva" userId="53102a92-d9ad-431d-856a-584daa1799de" providerId="ADAL" clId="{39BAE3E0-A9C6-43BC-A322-085786757563}" dt="2023-11-29T14:26:43.590" v="2566"/>
          <ac:spMkLst>
            <pc:docMk/>
            <pc:sldMk cId="4201212122" sldId="258"/>
            <ac:spMk id="3" creationId="{C0081147-8C44-CE28-EC6F-412E11193AF2}"/>
          </ac:spMkLst>
        </pc:spChg>
        <pc:spChg chg="mod">
          <ac:chgData name="Appana, Siva" userId="53102a92-d9ad-431d-856a-584daa1799de" providerId="ADAL" clId="{39BAE3E0-A9C6-43BC-A322-085786757563}" dt="2023-11-29T14:17:39.435" v="2552" actId="20577"/>
          <ac:spMkLst>
            <pc:docMk/>
            <pc:sldMk cId="4201212122" sldId="258"/>
            <ac:spMk id="6" creationId="{64921231-F76F-9C4D-85F8-96525AB6710F}"/>
          </ac:spMkLst>
        </pc:spChg>
        <pc:picChg chg="del">
          <ac:chgData name="Appana, Siva" userId="53102a92-d9ad-431d-856a-584daa1799de" providerId="ADAL" clId="{39BAE3E0-A9C6-43BC-A322-085786757563}" dt="2023-11-29T14:26:36.596" v="2563" actId="478"/>
          <ac:picMkLst>
            <pc:docMk/>
            <pc:sldMk cId="4201212122" sldId="258"/>
            <ac:picMk id="2" creationId="{1F8BE3F9-3031-2100-34A6-7A0772DB575B}"/>
          </ac:picMkLst>
        </pc:picChg>
        <pc:picChg chg="add mod modCrop">
          <ac:chgData name="Appana, Siva" userId="53102a92-d9ad-431d-856a-584daa1799de" providerId="ADAL" clId="{39BAE3E0-A9C6-43BC-A322-085786757563}" dt="2023-11-29T14:28:01.138" v="2585" actId="732"/>
          <ac:picMkLst>
            <pc:docMk/>
            <pc:sldMk cId="4201212122" sldId="258"/>
            <ac:picMk id="7" creationId="{91C8B28F-A47F-6F8B-B0E0-24213EB762D7}"/>
          </ac:picMkLst>
        </pc:picChg>
        <pc:picChg chg="add mod">
          <ac:chgData name="Appana, Siva" userId="53102a92-d9ad-431d-856a-584daa1799de" providerId="ADAL" clId="{39BAE3E0-A9C6-43BC-A322-085786757563}" dt="2023-11-29T14:27:20.267" v="2573" actId="1076"/>
          <ac:picMkLst>
            <pc:docMk/>
            <pc:sldMk cId="4201212122" sldId="258"/>
            <ac:picMk id="1026" creationId="{0AB1DA85-C85D-CD18-0899-A0FD496E300A}"/>
          </ac:picMkLst>
        </pc:picChg>
        <pc:picChg chg="add del mod">
          <ac:chgData name="Appana, Siva" userId="53102a92-d9ad-431d-856a-584daa1799de" providerId="ADAL" clId="{39BAE3E0-A9C6-43BC-A322-085786757563}" dt="2023-11-29T14:20:11.206" v="2558" actId="478"/>
          <ac:picMkLst>
            <pc:docMk/>
            <pc:sldMk cId="4201212122" sldId="258"/>
            <ac:picMk id="1028" creationId="{21667DD1-6705-0BB1-9BD8-E526F2DBEBF3}"/>
          </ac:picMkLst>
        </pc:picChg>
        <pc:picChg chg="add mod">
          <ac:chgData name="Appana, Siva" userId="53102a92-d9ad-431d-856a-584daa1799de" providerId="ADAL" clId="{39BAE3E0-A9C6-43BC-A322-085786757563}" dt="2023-11-29T14:20:16.440" v="2562" actId="1076"/>
          <ac:picMkLst>
            <pc:docMk/>
            <pc:sldMk cId="4201212122" sldId="258"/>
            <ac:picMk id="1030" creationId="{3D4C18AB-E8BD-6ACA-1E8D-5667694A4F95}"/>
          </ac:picMkLst>
        </pc:picChg>
        <pc:extLst>
          <p:ext xmlns:p="http://schemas.openxmlformats.org/presentationml/2006/main" uri="{D6D511B9-2390-475A-947B-AFAB55BFBCF1}">
            <pc226:cmChg xmlns:pc226="http://schemas.microsoft.com/office/powerpoint/2022/06/main/command" chg="add mod">
              <pc226:chgData name="Appana, Siva" userId="53102a92-d9ad-431d-856a-584daa1799de" providerId="ADAL" clId="{39BAE3E0-A9C6-43BC-A322-085786757563}" dt="2023-11-29T14:26:36.604" v="2564" actId="2056"/>
              <pc2:cmMkLst xmlns:pc2="http://schemas.microsoft.com/office/powerpoint/2019/9/main/command">
                <pc:docMk/>
                <pc:sldMk cId="4201212122" sldId="258"/>
                <pc2:cmMk id="{3B666156-A029-45C0-A25C-E8C628B48B66}"/>
              </pc2:cmMkLst>
            </pc226:cmChg>
            <pc226:cmChg xmlns:pc226="http://schemas.microsoft.com/office/powerpoint/2022/06/main/command" chg="add mod">
              <pc226:chgData name="Appana, Siva" userId="53102a92-d9ad-431d-856a-584daa1799de" providerId="ADAL" clId="{39BAE3E0-A9C6-43BC-A322-085786757563}" dt="2023-11-29T14:30:11.117" v="2586" actId="2056"/>
              <pc2:cmMkLst xmlns:pc2="http://schemas.microsoft.com/office/powerpoint/2019/9/main/command">
                <pc:docMk/>
                <pc:sldMk cId="4201212122" sldId="258"/>
                <pc2:cmMk id="{41E0CA84-CB55-4887-8E68-D7C593A4C2AA}"/>
              </pc2:cmMkLst>
            </pc226:cmChg>
          </p:ext>
        </pc:extLst>
      </pc:sldChg>
      <pc:sldChg chg="modSp">
        <pc:chgData name="Appana, Siva" userId="53102a92-d9ad-431d-856a-584daa1799de" providerId="ADAL" clId="{39BAE3E0-A9C6-43BC-A322-085786757563}" dt="2023-11-29T04:31:16.718" v="1"/>
        <pc:sldMkLst>
          <pc:docMk/>
          <pc:sldMk cId="3070062636" sldId="261"/>
        </pc:sldMkLst>
        <pc:picChg chg="mod">
          <ac:chgData name="Appana, Siva" userId="53102a92-d9ad-431d-856a-584daa1799de" providerId="ADAL" clId="{39BAE3E0-A9C6-43BC-A322-085786757563}" dt="2023-11-29T04:31:16.718" v="1"/>
          <ac:picMkLst>
            <pc:docMk/>
            <pc:sldMk cId="3070062636" sldId="261"/>
            <ac:picMk id="2" creationId="{5D70C0D0-108B-F5AF-F202-58026FD61D71}"/>
          </ac:picMkLst>
        </pc:picChg>
      </pc:sldChg>
      <pc:sldChg chg="addSp delSp modSp mod addCm modNotesTx">
        <pc:chgData name="Appana, Siva" userId="53102a92-d9ad-431d-856a-584daa1799de" providerId="ADAL" clId="{39BAE3E0-A9C6-43BC-A322-085786757563}" dt="2023-11-29T14:43:56.069" v="2587"/>
        <pc:sldMkLst>
          <pc:docMk/>
          <pc:sldMk cId="1169208934" sldId="263"/>
        </pc:sldMkLst>
        <pc:spChg chg="mod">
          <ac:chgData name="Appana, Siva" userId="53102a92-d9ad-431d-856a-584daa1799de" providerId="ADAL" clId="{39BAE3E0-A9C6-43BC-A322-085786757563}" dt="2023-11-29T06:37:16.031" v="865" actId="27636"/>
          <ac:spMkLst>
            <pc:docMk/>
            <pc:sldMk cId="1169208934" sldId="263"/>
            <ac:spMk id="6" creationId="{64921231-F76F-9C4D-85F8-96525AB6710F}"/>
          </ac:spMkLst>
        </pc:spChg>
        <pc:picChg chg="add del mod">
          <ac:chgData name="Appana, Siva" userId="53102a92-d9ad-431d-856a-584daa1799de" providerId="ADAL" clId="{39BAE3E0-A9C6-43BC-A322-085786757563}" dt="2023-11-29T05:36:31.687" v="178" actId="478"/>
          <ac:picMkLst>
            <pc:docMk/>
            <pc:sldMk cId="1169208934" sldId="263"/>
            <ac:picMk id="3" creationId="{DCC85563-789E-9CCB-91D1-345E43F0A274}"/>
          </ac:picMkLst>
        </pc:picChg>
        <pc:picChg chg="del">
          <ac:chgData name="Appana, Siva" userId="53102a92-d9ad-431d-856a-584daa1799de" providerId="ADAL" clId="{39BAE3E0-A9C6-43BC-A322-085786757563}" dt="2023-11-29T05:27:03.563" v="7" actId="478"/>
          <ac:picMkLst>
            <pc:docMk/>
            <pc:sldMk cId="1169208934" sldId="263"/>
            <ac:picMk id="4" creationId="{F59076FD-FD52-5C4B-9486-9F6BB2BB9597}"/>
          </ac:picMkLst>
        </pc:picChg>
        <pc:picChg chg="del">
          <ac:chgData name="Appana, Siva" userId="53102a92-d9ad-431d-856a-584daa1799de" providerId="ADAL" clId="{39BAE3E0-A9C6-43BC-A322-085786757563}" dt="2023-11-29T05:27:01.986" v="6" actId="478"/>
          <ac:picMkLst>
            <pc:docMk/>
            <pc:sldMk cId="1169208934" sldId="263"/>
            <ac:picMk id="7" creationId="{1ED758EB-F4DB-C845-A868-098DB5CDADE6}"/>
          </ac:picMkLst>
        </pc:picChg>
        <pc:picChg chg="add mod">
          <ac:chgData name="Appana, Siva" userId="53102a92-d9ad-431d-856a-584daa1799de" providerId="ADAL" clId="{39BAE3E0-A9C6-43BC-A322-085786757563}" dt="2023-11-29T06:37:32.719" v="869" actId="1076"/>
          <ac:picMkLst>
            <pc:docMk/>
            <pc:sldMk cId="1169208934" sldId="263"/>
            <ac:picMk id="9" creationId="{E9ADB2FA-9C86-D012-6768-72F641FA0897}"/>
          </ac:picMkLst>
        </pc:picChg>
        <pc:extLst>
          <p:ext xmlns:p="http://schemas.openxmlformats.org/presentationml/2006/main" uri="{D6D511B9-2390-475A-947B-AFAB55BFBCF1}">
            <pc226:cmChg xmlns:pc226="http://schemas.microsoft.com/office/powerpoint/2022/06/main/command" chg="add">
              <pc226:chgData name="Appana, Siva" userId="53102a92-d9ad-431d-856a-584daa1799de" providerId="ADAL" clId="{39BAE3E0-A9C6-43BC-A322-085786757563}" dt="2023-11-29T14:43:56.069" v="2587"/>
              <pc2:cmMkLst xmlns:pc2="http://schemas.microsoft.com/office/powerpoint/2019/9/main/command">
                <pc:docMk/>
                <pc:sldMk cId="1169208934" sldId="263"/>
                <pc2:cmMk id="{745DA5EF-6881-4FEF-8A22-18D45383FF1F}"/>
              </pc2:cmMkLst>
            </pc226:cmChg>
          </p:ext>
        </pc:extLst>
      </pc:sldChg>
      <pc:sldChg chg="modSp mod">
        <pc:chgData name="Appana, Siva" userId="53102a92-d9ad-431d-856a-584daa1799de" providerId="ADAL" clId="{39BAE3E0-A9C6-43BC-A322-085786757563}" dt="2023-11-29T14:14:16.016" v="2354" actId="20577"/>
        <pc:sldMkLst>
          <pc:docMk/>
          <pc:sldMk cId="2054430762" sldId="265"/>
        </pc:sldMkLst>
        <pc:spChg chg="mod">
          <ac:chgData name="Appana, Siva" userId="53102a92-d9ad-431d-856a-584daa1799de" providerId="ADAL" clId="{39BAE3E0-A9C6-43BC-A322-085786757563}" dt="2023-11-29T14:14:16.016" v="2354" actId="20577"/>
          <ac:spMkLst>
            <pc:docMk/>
            <pc:sldMk cId="2054430762" sldId="265"/>
            <ac:spMk id="6" creationId="{64921231-F76F-9C4D-85F8-96525AB6710F}"/>
          </ac:spMkLst>
        </pc:spChg>
      </pc:sldChg>
      <pc:sldChg chg="modSp mod">
        <pc:chgData name="Appana, Siva" userId="53102a92-d9ad-431d-856a-584daa1799de" providerId="ADAL" clId="{39BAE3E0-A9C6-43BC-A322-085786757563}" dt="2023-11-29T08:37:58.247" v="1157" actId="20577"/>
        <pc:sldMkLst>
          <pc:docMk/>
          <pc:sldMk cId="1928826089" sldId="268"/>
        </pc:sldMkLst>
        <pc:spChg chg="mod">
          <ac:chgData name="Appana, Siva" userId="53102a92-d9ad-431d-856a-584daa1799de" providerId="ADAL" clId="{39BAE3E0-A9C6-43BC-A322-085786757563}" dt="2023-11-29T08:37:58.247" v="1157" actId="20577"/>
          <ac:spMkLst>
            <pc:docMk/>
            <pc:sldMk cId="1928826089" sldId="268"/>
            <ac:spMk id="6" creationId="{64921231-F76F-9C4D-85F8-96525AB6710F}"/>
          </ac:spMkLst>
        </pc:spChg>
      </pc:sldChg>
      <pc:sldChg chg="modSp mod">
        <pc:chgData name="Appana, Siva" userId="53102a92-d9ad-431d-856a-584daa1799de" providerId="ADAL" clId="{39BAE3E0-A9C6-43BC-A322-085786757563}" dt="2023-11-29T14:48:43.421" v="2588" actId="20577"/>
        <pc:sldMkLst>
          <pc:docMk/>
          <pc:sldMk cId="2032590496" sldId="269"/>
        </pc:sldMkLst>
        <pc:graphicFrameChg chg="mod modGraphic">
          <ac:chgData name="Appana, Siva" userId="53102a92-d9ad-431d-856a-584daa1799de" providerId="ADAL" clId="{39BAE3E0-A9C6-43BC-A322-085786757563}" dt="2023-11-29T14:48:43.421" v="2588" actId="20577"/>
          <ac:graphicFrameMkLst>
            <pc:docMk/>
            <pc:sldMk cId="2032590496" sldId="269"/>
            <ac:graphicFrameMk id="4" creationId="{329E5FB5-0743-9B64-1322-5BEE6C4A4362}"/>
          </ac:graphicFrameMkLst>
        </pc:graphicFrameChg>
      </pc:sldChg>
      <pc:sldChg chg="modSp mod">
        <pc:chgData name="Appana, Siva" userId="53102a92-d9ad-431d-856a-584daa1799de" providerId="ADAL" clId="{39BAE3E0-A9C6-43BC-A322-085786757563}" dt="2023-11-29T08:42:45.795" v="1333" actId="20577"/>
        <pc:sldMkLst>
          <pc:docMk/>
          <pc:sldMk cId="2846663667" sldId="270"/>
        </pc:sldMkLst>
        <pc:spChg chg="mod">
          <ac:chgData name="Appana, Siva" userId="53102a92-d9ad-431d-856a-584daa1799de" providerId="ADAL" clId="{39BAE3E0-A9C6-43BC-A322-085786757563}" dt="2023-11-29T08:42:45.795" v="1333" actId="20577"/>
          <ac:spMkLst>
            <pc:docMk/>
            <pc:sldMk cId="2846663667" sldId="270"/>
            <ac:spMk id="6" creationId="{64921231-F76F-9C4D-85F8-96525AB6710F}"/>
          </ac:spMkLst>
        </pc:spChg>
      </pc:sldChg>
      <pc:sldChg chg="addSp delSp modSp mod delCm">
        <pc:chgData name="Appana, Siva" userId="53102a92-d9ad-431d-856a-584daa1799de" providerId="ADAL" clId="{39BAE3E0-A9C6-43BC-A322-085786757563}" dt="2023-11-29T15:07:29.181" v="2594" actId="20577"/>
        <pc:sldMkLst>
          <pc:docMk/>
          <pc:sldMk cId="3283601202" sldId="271"/>
        </pc:sldMkLst>
        <pc:spChg chg="mod">
          <ac:chgData name="Appana, Siva" userId="53102a92-d9ad-431d-856a-584daa1799de" providerId="ADAL" clId="{39BAE3E0-A9C6-43BC-A322-085786757563}" dt="2023-11-29T05:12:39.671" v="2" actId="27636"/>
          <ac:spMkLst>
            <pc:docMk/>
            <pc:sldMk cId="3283601202" sldId="271"/>
            <ac:spMk id="5" creationId="{B95DAEA5-6545-964C-9D5B-E32F4428480C}"/>
          </ac:spMkLst>
        </pc:spChg>
        <pc:spChg chg="mod">
          <ac:chgData name="Appana, Siva" userId="53102a92-d9ad-431d-856a-584daa1799de" providerId="ADAL" clId="{39BAE3E0-A9C6-43BC-A322-085786757563}" dt="2023-11-29T15:07:29.181" v="2594" actId="20577"/>
          <ac:spMkLst>
            <pc:docMk/>
            <pc:sldMk cId="3283601202" sldId="271"/>
            <ac:spMk id="6" creationId="{64921231-F76F-9C4D-85F8-96525AB6710F}"/>
          </ac:spMkLst>
        </pc:spChg>
        <pc:picChg chg="add mod">
          <ac:chgData name="Appana, Siva" userId="53102a92-d9ad-431d-856a-584daa1799de" providerId="ADAL" clId="{39BAE3E0-A9C6-43BC-A322-085786757563}" dt="2023-11-29T08:43:44.351" v="1337" actId="1076"/>
          <ac:picMkLst>
            <pc:docMk/>
            <pc:sldMk cId="3283601202" sldId="271"/>
            <ac:picMk id="3" creationId="{04117B81-BBC1-219F-9F7F-B4F472FB800C}"/>
          </ac:picMkLst>
        </pc:picChg>
        <pc:picChg chg="add mod modCrop">
          <ac:chgData name="Appana, Siva" userId="53102a92-d9ad-431d-856a-584daa1799de" providerId="ADAL" clId="{39BAE3E0-A9C6-43BC-A322-085786757563}" dt="2023-11-29T06:36:19.744" v="803" actId="1076"/>
          <ac:picMkLst>
            <pc:docMk/>
            <pc:sldMk cId="3283601202" sldId="271"/>
            <ac:picMk id="7" creationId="{D208A66E-433C-3A2B-9C86-33C17EC5FD51}"/>
          </ac:picMkLst>
        </pc:picChg>
        <pc:picChg chg="del mod">
          <ac:chgData name="Appana, Siva" userId="53102a92-d9ad-431d-856a-584daa1799de" providerId="ADAL" clId="{39BAE3E0-A9C6-43BC-A322-085786757563}" dt="2023-11-29T06:35:34.163" v="793" actId="478"/>
          <ac:picMkLst>
            <pc:docMk/>
            <pc:sldMk cId="3283601202" sldId="271"/>
            <ac:picMk id="11" creationId="{B7E48100-535C-E276-5AC8-90573DF43AC5}"/>
          </ac:picMkLst>
        </pc:picChg>
        <pc:picChg chg="del mod">
          <ac:chgData name="Appana, Siva" userId="53102a92-d9ad-431d-856a-584daa1799de" providerId="ADAL" clId="{39BAE3E0-A9C6-43BC-A322-085786757563}" dt="2023-11-29T06:35:48.288" v="796" actId="478"/>
          <ac:picMkLst>
            <pc:docMk/>
            <pc:sldMk cId="3283601202" sldId="271"/>
            <ac:picMk id="13" creationId="{E1F1650D-2C53-6E8D-1B19-1CF14F1500D1}"/>
          </ac:picMkLst>
        </pc:picChg>
        <pc:extLst>
          <p:ext xmlns:p="http://schemas.openxmlformats.org/presentationml/2006/main" uri="{D6D511B9-2390-475A-947B-AFAB55BFBCF1}">
            <pc226:cmChg xmlns:pc226="http://schemas.microsoft.com/office/powerpoint/2022/06/main/command" chg="del">
              <pc226:chgData name="Appana, Siva" userId="53102a92-d9ad-431d-856a-584daa1799de" providerId="ADAL" clId="{39BAE3E0-A9C6-43BC-A322-085786757563}" dt="2023-11-29T06:37:44.973" v="870"/>
              <pc2:cmMkLst xmlns:pc2="http://schemas.microsoft.com/office/powerpoint/2019/9/main/command">
                <pc:docMk/>
                <pc:sldMk cId="3283601202" sldId="271"/>
                <pc2:cmMk id="{4F100EDC-E023-4373-B392-A20C3CB0E3B9}"/>
              </pc2:cmMkLst>
            </pc226:cmChg>
          </p:ext>
        </pc:extLst>
      </pc:sldChg>
      <pc:sldChg chg="addSp delSp modSp mod">
        <pc:chgData name="Appana, Siva" userId="53102a92-d9ad-431d-856a-584daa1799de" providerId="ADAL" clId="{39BAE3E0-A9C6-43BC-A322-085786757563}" dt="2023-11-29T08:34:25.182" v="1114" actId="20577"/>
        <pc:sldMkLst>
          <pc:docMk/>
          <pc:sldMk cId="3959089694" sldId="276"/>
        </pc:sldMkLst>
        <pc:spChg chg="mod">
          <ac:chgData name="Appana, Siva" userId="53102a92-d9ad-431d-856a-584daa1799de" providerId="ADAL" clId="{39BAE3E0-A9C6-43BC-A322-085786757563}" dt="2023-11-29T08:34:25.182" v="1114" actId="20577"/>
          <ac:spMkLst>
            <pc:docMk/>
            <pc:sldMk cId="3959089694" sldId="276"/>
            <ac:spMk id="6" creationId="{E7A33D73-0BC4-0136-FC1A-8F2795104ACE}"/>
          </ac:spMkLst>
        </pc:spChg>
        <pc:spChg chg="add del">
          <ac:chgData name="Appana, Siva" userId="53102a92-d9ad-431d-856a-584daa1799de" providerId="ADAL" clId="{39BAE3E0-A9C6-43BC-A322-085786757563}" dt="2023-11-29T05:43:57.516" v="450"/>
          <ac:spMkLst>
            <pc:docMk/>
            <pc:sldMk cId="3959089694" sldId="276"/>
            <ac:spMk id="7" creationId="{8BBE39BB-05B1-E534-8A7A-977046444136}"/>
          </ac:spMkLst>
        </pc:spChg>
        <pc:picChg chg="add mod">
          <ac:chgData name="Appana, Siva" userId="53102a92-d9ad-431d-856a-584daa1799de" providerId="ADAL" clId="{39BAE3E0-A9C6-43BC-A322-085786757563}" dt="2023-11-29T05:45:00.908" v="455" actId="1076"/>
          <ac:picMkLst>
            <pc:docMk/>
            <pc:sldMk cId="3959089694" sldId="276"/>
            <ac:picMk id="8" creationId="{CB21EED8-7A93-4475-73BB-D8164A04F282}"/>
          </ac:picMkLst>
        </pc:picChg>
      </pc:sldChg>
    </pc:docChg>
  </pc:docChgLst>
  <pc:docChgLst>
    <pc:chgData name="Zaidi, Mesum A" userId="b8bb4050-0c70-4102-ba30-be4e31da217e" providerId="ADAL" clId="{5296D7FE-F8FD-4788-A0D2-627D8EC6CDBE}"/>
    <pc:docChg chg="undo custSel addSld delSld modSld sldOrd">
      <pc:chgData name="Zaidi, Mesum A" userId="b8bb4050-0c70-4102-ba30-be4e31da217e" providerId="ADAL" clId="{5296D7FE-F8FD-4788-A0D2-627D8EC6CDBE}" dt="2023-11-29T09:04:40.970" v="1056" actId="478"/>
      <pc:docMkLst>
        <pc:docMk/>
      </pc:docMkLst>
      <pc:sldChg chg="addSp delSp modSp mod modCm modNotesTx">
        <pc:chgData name="Zaidi, Mesum A" userId="b8bb4050-0c70-4102-ba30-be4e31da217e" providerId="ADAL" clId="{5296D7FE-F8FD-4788-A0D2-627D8EC6CDBE}" dt="2023-11-29T09:04:40.970" v="1056" actId="478"/>
        <pc:sldMkLst>
          <pc:docMk/>
          <pc:sldMk cId="4201212122" sldId="258"/>
        </pc:sldMkLst>
        <pc:spChg chg="mod">
          <ac:chgData name="Zaidi, Mesum A" userId="b8bb4050-0c70-4102-ba30-be4e31da217e" providerId="ADAL" clId="{5296D7FE-F8FD-4788-A0D2-627D8EC6CDBE}" dt="2023-11-29T08:58:53.499" v="1029" actId="14100"/>
          <ac:spMkLst>
            <pc:docMk/>
            <pc:sldMk cId="4201212122" sldId="258"/>
            <ac:spMk id="6" creationId="{64921231-F76F-9C4D-85F8-96525AB6710F}"/>
          </ac:spMkLst>
        </pc:spChg>
        <pc:picChg chg="add del">
          <ac:chgData name="Zaidi, Mesum A" userId="b8bb4050-0c70-4102-ba30-be4e31da217e" providerId="ADAL" clId="{5296D7FE-F8FD-4788-A0D2-627D8EC6CDBE}" dt="2023-11-29T09:04:40.970" v="1056" actId="478"/>
          <ac:picMkLst>
            <pc:docMk/>
            <pc:sldMk cId="4201212122" sldId="258"/>
            <ac:picMk id="2" creationId="{1F8BE3F9-3031-2100-34A6-7A0772DB575B}"/>
          </ac:picMkLst>
        </pc:picChg>
        <pc:picChg chg="add del mod">
          <ac:chgData name="Zaidi, Mesum A" userId="b8bb4050-0c70-4102-ba30-be4e31da217e" providerId="ADAL" clId="{5296D7FE-F8FD-4788-A0D2-627D8EC6CDBE}" dt="2023-11-29T08:41:49.968" v="1005"/>
          <ac:picMkLst>
            <pc:docMk/>
            <pc:sldMk cId="4201212122" sldId="258"/>
            <ac:picMk id="3" creationId="{1A9DEB46-5670-15F5-261B-C19FD81BACDB}"/>
          </ac:picMkLst>
        </pc:picChg>
        <pc:picChg chg="add del mod">
          <ac:chgData name="Zaidi, Mesum A" userId="b8bb4050-0c70-4102-ba30-be4e31da217e" providerId="ADAL" clId="{5296D7FE-F8FD-4788-A0D2-627D8EC6CDBE}" dt="2023-11-29T08:41:54.463" v="1008"/>
          <ac:picMkLst>
            <pc:docMk/>
            <pc:sldMk cId="4201212122" sldId="258"/>
            <ac:picMk id="4" creationId="{57C17875-011B-9EB3-432B-9B30D9E11096}"/>
          </ac:picMkLst>
        </pc:picChg>
        <pc:picChg chg="add del mod">
          <ac:chgData name="Zaidi, Mesum A" userId="b8bb4050-0c70-4102-ba30-be4e31da217e" providerId="ADAL" clId="{5296D7FE-F8FD-4788-A0D2-627D8EC6CDBE}" dt="2023-11-29T08:41:56.400" v="1010"/>
          <ac:picMkLst>
            <pc:docMk/>
            <pc:sldMk cId="4201212122" sldId="258"/>
            <ac:picMk id="7" creationId="{08FF1B83-A1FE-35E3-E6BB-B4F01CB7A256}"/>
          </ac:picMkLst>
        </pc:picChg>
        <pc:picChg chg="add del mod modCrop">
          <ac:chgData name="Zaidi, Mesum A" userId="b8bb4050-0c70-4102-ba30-be4e31da217e" providerId="ADAL" clId="{5296D7FE-F8FD-4788-A0D2-627D8EC6CDBE}" dt="2023-11-29T09:04:40.681" v="1055"/>
          <ac:picMkLst>
            <pc:docMk/>
            <pc:sldMk cId="4201212122" sldId="258"/>
            <ac:picMk id="8" creationId="{7AFEA9FB-C1AB-3FE4-7AA0-CEA109C8BA67}"/>
          </ac:picMkLst>
        </pc:picChg>
        <pc:extLst>
          <p:ext xmlns:p="http://schemas.openxmlformats.org/presentationml/2006/main" uri="{D6D511B9-2390-475A-947B-AFAB55BFBCF1}">
            <pc226:cmChg xmlns:pc226="http://schemas.microsoft.com/office/powerpoint/2022/06/main/command" chg="mod">
              <pc226:chgData name="Zaidi, Mesum A" userId="b8bb4050-0c70-4102-ba30-be4e31da217e" providerId="ADAL" clId="{5296D7FE-F8FD-4788-A0D2-627D8EC6CDBE}" dt="2023-11-29T09:04:40.970" v="1056" actId="478"/>
              <pc2:cmMkLst xmlns:pc2="http://schemas.microsoft.com/office/powerpoint/2019/9/main/command">
                <pc:docMk/>
                <pc:sldMk cId="4201212122" sldId="258"/>
                <pc2:cmMk id="{3B666156-A029-45C0-A25C-E8C628B48B66}"/>
              </pc2:cmMkLst>
            </pc226:cmChg>
            <pc226:cmChg xmlns:pc226="http://schemas.microsoft.com/office/powerpoint/2022/06/main/command" chg="mod modRxn">
              <pc226:chgData name="Zaidi, Mesum A" userId="b8bb4050-0c70-4102-ba30-be4e31da217e" providerId="ADAL" clId="{5296D7FE-F8FD-4788-A0D2-627D8EC6CDBE}" dt="2023-11-29T08:58:57.121" v="1031"/>
              <pc2:cmMkLst xmlns:pc2="http://schemas.microsoft.com/office/powerpoint/2019/9/main/command">
                <pc:docMk/>
                <pc:sldMk cId="4201212122" sldId="258"/>
                <pc2:cmMk id="{41E0CA84-CB55-4887-8E68-D7C593A4C2AA}"/>
              </pc2:cmMkLst>
            </pc226:cmChg>
          </p:ext>
        </pc:extLst>
      </pc:sldChg>
      <pc:sldChg chg="modSp mod modNotesTx">
        <pc:chgData name="Zaidi, Mesum A" userId="b8bb4050-0c70-4102-ba30-be4e31da217e" providerId="ADAL" clId="{5296D7FE-F8FD-4788-A0D2-627D8EC6CDBE}" dt="2023-11-29T08:01:26.135" v="851" actId="14100"/>
        <pc:sldMkLst>
          <pc:docMk/>
          <pc:sldMk cId="466872026" sldId="259"/>
        </pc:sldMkLst>
        <pc:spChg chg="mod">
          <ac:chgData name="Zaidi, Mesum A" userId="b8bb4050-0c70-4102-ba30-be4e31da217e" providerId="ADAL" clId="{5296D7FE-F8FD-4788-A0D2-627D8EC6CDBE}" dt="2023-11-29T08:01:26.135" v="851" actId="14100"/>
          <ac:spMkLst>
            <pc:docMk/>
            <pc:sldMk cId="466872026" sldId="259"/>
            <ac:spMk id="6" creationId="{64921231-F76F-9C4D-85F8-96525AB6710F}"/>
          </ac:spMkLst>
        </pc:spChg>
      </pc:sldChg>
      <pc:sldChg chg="modNotesTx">
        <pc:chgData name="Zaidi, Mesum A" userId="b8bb4050-0c70-4102-ba30-be4e31da217e" providerId="ADAL" clId="{5296D7FE-F8FD-4788-A0D2-627D8EC6CDBE}" dt="2023-11-29T07:15:49.024" v="5"/>
        <pc:sldMkLst>
          <pc:docMk/>
          <pc:sldMk cId="3070062636" sldId="261"/>
        </pc:sldMkLst>
      </pc:sldChg>
      <pc:sldChg chg="addSp modSp mod modNotesTx">
        <pc:chgData name="Zaidi, Mesum A" userId="b8bb4050-0c70-4102-ba30-be4e31da217e" providerId="ADAL" clId="{5296D7FE-F8FD-4788-A0D2-627D8EC6CDBE}" dt="2023-11-29T08:03:26.888" v="999" actId="20577"/>
        <pc:sldMkLst>
          <pc:docMk/>
          <pc:sldMk cId="1169208934" sldId="263"/>
        </pc:sldMkLst>
        <pc:spChg chg="add mod">
          <ac:chgData name="Zaidi, Mesum A" userId="b8bb4050-0c70-4102-ba30-be4e31da217e" providerId="ADAL" clId="{5296D7FE-F8FD-4788-A0D2-627D8EC6CDBE}" dt="2023-11-29T08:03:26.888" v="999" actId="20577"/>
          <ac:spMkLst>
            <pc:docMk/>
            <pc:sldMk cId="1169208934" sldId="263"/>
            <ac:spMk id="3" creationId="{7A1976F7-94F4-A275-1F89-7F54ACBB5BD5}"/>
          </ac:spMkLst>
        </pc:spChg>
        <pc:spChg chg="mod">
          <ac:chgData name="Zaidi, Mesum A" userId="b8bb4050-0c70-4102-ba30-be4e31da217e" providerId="ADAL" clId="{5296D7FE-F8FD-4788-A0D2-627D8EC6CDBE}" dt="2023-11-29T07:56:43.747" v="640" actId="20577"/>
          <ac:spMkLst>
            <pc:docMk/>
            <pc:sldMk cId="1169208934" sldId="263"/>
            <ac:spMk id="5" creationId="{B95DAEA5-6545-964C-9D5B-E32F4428480C}"/>
          </ac:spMkLst>
        </pc:spChg>
        <pc:spChg chg="mod">
          <ac:chgData name="Zaidi, Mesum A" userId="b8bb4050-0c70-4102-ba30-be4e31da217e" providerId="ADAL" clId="{5296D7FE-F8FD-4788-A0D2-627D8EC6CDBE}" dt="2023-11-29T07:55:12.235" v="504" actId="255"/>
          <ac:spMkLst>
            <pc:docMk/>
            <pc:sldMk cId="1169208934" sldId="263"/>
            <ac:spMk id="6" creationId="{64921231-F76F-9C4D-85F8-96525AB6710F}"/>
          </ac:spMkLst>
        </pc:spChg>
        <pc:spChg chg="add mod">
          <ac:chgData name="Zaidi, Mesum A" userId="b8bb4050-0c70-4102-ba30-be4e31da217e" providerId="ADAL" clId="{5296D7FE-F8FD-4788-A0D2-627D8EC6CDBE}" dt="2023-11-29T07:53:48.850" v="449" actId="1076"/>
          <ac:spMkLst>
            <pc:docMk/>
            <pc:sldMk cId="1169208934" sldId="263"/>
            <ac:spMk id="11" creationId="{66A186F4-8C22-7689-4CA0-05C41579D8BB}"/>
          </ac:spMkLst>
        </pc:spChg>
        <pc:picChg chg="mod">
          <ac:chgData name="Zaidi, Mesum A" userId="b8bb4050-0c70-4102-ba30-be4e31da217e" providerId="ADAL" clId="{5296D7FE-F8FD-4788-A0D2-627D8EC6CDBE}" dt="2023-11-29T08:03:11.475" v="976" actId="1076"/>
          <ac:picMkLst>
            <pc:docMk/>
            <pc:sldMk cId="1169208934" sldId="263"/>
            <ac:picMk id="9" creationId="{E9ADB2FA-9C86-D012-6768-72F641FA0897}"/>
          </ac:picMkLst>
        </pc:picChg>
        <pc:picChg chg="add mod">
          <ac:chgData name="Zaidi, Mesum A" userId="b8bb4050-0c70-4102-ba30-be4e31da217e" providerId="ADAL" clId="{5296D7FE-F8FD-4788-A0D2-627D8EC6CDBE}" dt="2023-11-29T07:53:09.268" v="367" actId="1076"/>
          <ac:picMkLst>
            <pc:docMk/>
            <pc:sldMk cId="1169208934" sldId="263"/>
            <ac:picMk id="10" creationId="{03A7D03D-EA08-7C10-116F-23232C7279DE}"/>
          </ac:picMkLst>
        </pc:picChg>
        <pc:cxnChg chg="add mod">
          <ac:chgData name="Zaidi, Mesum A" userId="b8bb4050-0c70-4102-ba30-be4e31da217e" providerId="ADAL" clId="{5296D7FE-F8FD-4788-A0D2-627D8EC6CDBE}" dt="2023-11-29T07:24:46.653" v="25" actId="1076"/>
          <ac:cxnSpMkLst>
            <pc:docMk/>
            <pc:sldMk cId="1169208934" sldId="263"/>
            <ac:cxnSpMk id="7" creationId="{B253B0EC-669D-995E-5945-F36D7CEDC80D}"/>
          </ac:cxnSpMkLst>
        </pc:cxnChg>
      </pc:sldChg>
      <pc:sldChg chg="addSp delSp modSp mod ord delAnim modAnim modNotesTx">
        <pc:chgData name="Zaidi, Mesum A" userId="b8bb4050-0c70-4102-ba30-be4e31da217e" providerId="ADAL" clId="{5296D7FE-F8FD-4788-A0D2-627D8EC6CDBE}" dt="2023-11-29T08:59:19.221" v="1033" actId="1076"/>
        <pc:sldMkLst>
          <pc:docMk/>
          <pc:sldMk cId="3588681724" sldId="264"/>
        </pc:sldMkLst>
        <pc:spChg chg="add del mod">
          <ac:chgData name="Zaidi, Mesum A" userId="b8bb4050-0c70-4102-ba30-be4e31da217e" providerId="ADAL" clId="{5296D7FE-F8FD-4788-A0D2-627D8EC6CDBE}" dt="2023-11-29T08:46:56.807" v="1011"/>
          <ac:spMkLst>
            <pc:docMk/>
            <pc:sldMk cId="3588681724" sldId="264"/>
            <ac:spMk id="3" creationId="{017D8424-38AB-37FF-5871-194375668660}"/>
          </ac:spMkLst>
        </pc:spChg>
        <pc:spChg chg="del mod">
          <ac:chgData name="Zaidi, Mesum A" userId="b8bb4050-0c70-4102-ba30-be4e31da217e" providerId="ADAL" clId="{5296D7FE-F8FD-4788-A0D2-627D8EC6CDBE}" dt="2023-11-29T07:29:01.815" v="130" actId="478"/>
          <ac:spMkLst>
            <pc:docMk/>
            <pc:sldMk cId="3588681724" sldId="264"/>
            <ac:spMk id="6" creationId="{64921231-F76F-9C4D-85F8-96525AB6710F}"/>
          </ac:spMkLst>
        </pc:spChg>
        <pc:spChg chg="add del mod">
          <ac:chgData name="Zaidi, Mesum A" userId="b8bb4050-0c70-4102-ba30-be4e31da217e" providerId="ADAL" clId="{5296D7FE-F8FD-4788-A0D2-627D8EC6CDBE}" dt="2023-11-29T08:50:08.559" v="1014" actId="478"/>
          <ac:spMkLst>
            <pc:docMk/>
            <pc:sldMk cId="3588681724" sldId="264"/>
            <ac:spMk id="10" creationId="{CB3E7FA3-702E-C0F6-B400-15E6A38E4BCE}"/>
          </ac:spMkLst>
        </pc:spChg>
        <pc:picChg chg="add del mod">
          <ac:chgData name="Zaidi, Mesum A" userId="b8bb4050-0c70-4102-ba30-be4e31da217e" providerId="ADAL" clId="{5296D7FE-F8FD-4788-A0D2-627D8EC6CDBE}" dt="2023-11-29T08:50:06.835" v="1013" actId="478"/>
          <ac:picMkLst>
            <pc:docMk/>
            <pc:sldMk cId="3588681724" sldId="264"/>
            <ac:picMk id="4" creationId="{C2C9420E-45E6-EABE-7299-6E8A1E212CF9}"/>
          </ac:picMkLst>
        </pc:picChg>
        <pc:picChg chg="del">
          <ac:chgData name="Zaidi, Mesum A" userId="b8bb4050-0c70-4102-ba30-be4e31da217e" providerId="ADAL" clId="{5296D7FE-F8FD-4788-A0D2-627D8EC6CDBE}" dt="2023-11-29T07:29:00.716" v="128" actId="478"/>
          <ac:picMkLst>
            <pc:docMk/>
            <pc:sldMk cId="3588681724" sldId="264"/>
            <ac:picMk id="7" creationId="{310A33BF-0A1A-D84A-8189-F370C5E847B0}"/>
          </ac:picMkLst>
        </pc:picChg>
        <pc:picChg chg="add mod">
          <ac:chgData name="Zaidi, Mesum A" userId="b8bb4050-0c70-4102-ba30-be4e31da217e" providerId="ADAL" clId="{5296D7FE-F8FD-4788-A0D2-627D8EC6CDBE}" dt="2023-11-29T08:59:19.221" v="1033" actId="1076"/>
          <ac:picMkLst>
            <pc:docMk/>
            <pc:sldMk cId="3588681724" sldId="264"/>
            <ac:picMk id="8" creationId="{CE36C183-CE53-F04E-7DF1-3A596A235556}"/>
          </ac:picMkLst>
        </pc:picChg>
      </pc:sldChg>
      <pc:sldChg chg="modNotesTx">
        <pc:chgData name="Zaidi, Mesum A" userId="b8bb4050-0c70-4102-ba30-be4e31da217e" providerId="ADAL" clId="{5296D7FE-F8FD-4788-A0D2-627D8EC6CDBE}" dt="2023-11-29T07:16:31.787" v="7"/>
        <pc:sldMkLst>
          <pc:docMk/>
          <pc:sldMk cId="2054430762" sldId="265"/>
        </pc:sldMkLst>
      </pc:sldChg>
      <pc:sldChg chg="modSp mod">
        <pc:chgData name="Zaidi, Mesum A" userId="b8bb4050-0c70-4102-ba30-be4e31da217e" providerId="ADAL" clId="{5296D7FE-F8FD-4788-A0D2-627D8EC6CDBE}" dt="2023-11-29T08:58:44.621" v="1024" actId="20577"/>
        <pc:sldMkLst>
          <pc:docMk/>
          <pc:sldMk cId="1928826089" sldId="268"/>
        </pc:sldMkLst>
        <pc:spChg chg="mod">
          <ac:chgData name="Zaidi, Mesum A" userId="b8bb4050-0c70-4102-ba30-be4e31da217e" providerId="ADAL" clId="{5296D7FE-F8FD-4788-A0D2-627D8EC6CDBE}" dt="2023-11-29T08:58:44.621" v="1024" actId="20577"/>
          <ac:spMkLst>
            <pc:docMk/>
            <pc:sldMk cId="1928826089" sldId="268"/>
            <ac:spMk id="6" creationId="{64921231-F76F-9C4D-85F8-96525AB6710F}"/>
          </ac:spMkLst>
        </pc:spChg>
      </pc:sldChg>
      <pc:sldChg chg="addSp delSp modSp mod modNotesTx">
        <pc:chgData name="Zaidi, Mesum A" userId="b8bb4050-0c70-4102-ba30-be4e31da217e" providerId="ADAL" clId="{5296D7FE-F8FD-4788-A0D2-627D8EC6CDBE}" dt="2023-11-29T07:32:21.080" v="237" actId="403"/>
        <pc:sldMkLst>
          <pc:docMk/>
          <pc:sldMk cId="2846663667" sldId="270"/>
        </pc:sldMkLst>
        <pc:spChg chg="mod">
          <ac:chgData name="Zaidi, Mesum A" userId="b8bb4050-0c70-4102-ba30-be4e31da217e" providerId="ADAL" clId="{5296D7FE-F8FD-4788-A0D2-627D8EC6CDBE}" dt="2023-11-29T07:32:21.080" v="237" actId="403"/>
          <ac:spMkLst>
            <pc:docMk/>
            <pc:sldMk cId="2846663667" sldId="270"/>
            <ac:spMk id="6" creationId="{64921231-F76F-9C4D-85F8-96525AB6710F}"/>
          </ac:spMkLst>
        </pc:spChg>
        <pc:picChg chg="add mod">
          <ac:chgData name="Zaidi, Mesum A" userId="b8bb4050-0c70-4102-ba30-be4e31da217e" providerId="ADAL" clId="{5296D7FE-F8FD-4788-A0D2-627D8EC6CDBE}" dt="2023-11-29T07:31:30.238" v="193" actId="1076"/>
          <ac:picMkLst>
            <pc:docMk/>
            <pc:sldMk cId="2846663667" sldId="270"/>
            <ac:picMk id="3" creationId="{6BC9DB31-FE76-FCBE-ABC0-C3A0AD40398E}"/>
          </ac:picMkLst>
        </pc:picChg>
        <pc:picChg chg="del">
          <ac:chgData name="Zaidi, Mesum A" userId="b8bb4050-0c70-4102-ba30-be4e31da217e" providerId="ADAL" clId="{5296D7FE-F8FD-4788-A0D2-627D8EC6CDBE}" dt="2023-11-29T07:31:26.007" v="190" actId="478"/>
          <ac:picMkLst>
            <pc:docMk/>
            <pc:sldMk cId="2846663667" sldId="270"/>
            <ac:picMk id="11" creationId="{1B3BF8AB-CCF6-DAC0-C097-2832740435F9}"/>
          </ac:picMkLst>
        </pc:picChg>
      </pc:sldChg>
      <pc:sldChg chg="modSp mod">
        <pc:chgData name="Zaidi, Mesum A" userId="b8bb4050-0c70-4102-ba30-be4e31da217e" providerId="ADAL" clId="{5296D7FE-F8FD-4788-A0D2-627D8EC6CDBE}" dt="2023-11-29T07:55:19.299" v="512" actId="20577"/>
        <pc:sldMkLst>
          <pc:docMk/>
          <pc:sldMk cId="3283601202" sldId="271"/>
        </pc:sldMkLst>
        <pc:spChg chg="mod">
          <ac:chgData name="Zaidi, Mesum A" userId="b8bb4050-0c70-4102-ba30-be4e31da217e" providerId="ADAL" clId="{5296D7FE-F8FD-4788-A0D2-627D8EC6CDBE}" dt="2023-11-29T07:55:19.299" v="512" actId="20577"/>
          <ac:spMkLst>
            <pc:docMk/>
            <pc:sldMk cId="3283601202" sldId="271"/>
            <ac:spMk id="6" creationId="{64921231-F76F-9C4D-85F8-96525AB6710F}"/>
          </ac:spMkLst>
        </pc:spChg>
        <pc:picChg chg="mod">
          <ac:chgData name="Zaidi, Mesum A" userId="b8bb4050-0c70-4102-ba30-be4e31da217e" providerId="ADAL" clId="{5296D7FE-F8FD-4788-A0D2-627D8EC6CDBE}" dt="2023-11-29T07:48:28.670" v="304" actId="1076"/>
          <ac:picMkLst>
            <pc:docMk/>
            <pc:sldMk cId="3283601202" sldId="271"/>
            <ac:picMk id="3" creationId="{04117B81-BBC1-219F-9F7F-B4F472FB800C}"/>
          </ac:picMkLst>
        </pc:picChg>
        <pc:picChg chg="mod">
          <ac:chgData name="Zaidi, Mesum A" userId="b8bb4050-0c70-4102-ba30-be4e31da217e" providerId="ADAL" clId="{5296D7FE-F8FD-4788-A0D2-627D8EC6CDBE}" dt="2023-11-29T07:48:30.613" v="305" actId="1076"/>
          <ac:picMkLst>
            <pc:docMk/>
            <pc:sldMk cId="3283601202" sldId="271"/>
            <ac:picMk id="7" creationId="{D208A66E-433C-3A2B-9C86-33C17EC5FD51}"/>
          </ac:picMkLst>
        </pc:picChg>
      </pc:sldChg>
      <pc:sldChg chg="addSp modSp mod">
        <pc:chgData name="Zaidi, Mesum A" userId="b8bb4050-0c70-4102-ba30-be4e31da217e" providerId="ADAL" clId="{5296D7FE-F8FD-4788-A0D2-627D8EC6CDBE}" dt="2023-11-29T07:50:33.197" v="359" actId="1076"/>
        <pc:sldMkLst>
          <pc:docMk/>
          <pc:sldMk cId="3930125507" sldId="275"/>
        </pc:sldMkLst>
        <pc:spChg chg="mod">
          <ac:chgData name="Zaidi, Mesum A" userId="b8bb4050-0c70-4102-ba30-be4e31da217e" providerId="ADAL" clId="{5296D7FE-F8FD-4788-A0D2-627D8EC6CDBE}" dt="2023-11-29T07:50:29.867" v="358" actId="20577"/>
          <ac:spMkLst>
            <pc:docMk/>
            <pc:sldMk cId="3930125507" sldId="275"/>
            <ac:spMk id="3" creationId="{3F39FDC3-A403-F244-9306-11BDB9C88B9C}"/>
          </ac:spMkLst>
        </pc:spChg>
        <pc:picChg chg="add mod">
          <ac:chgData name="Zaidi, Mesum A" userId="b8bb4050-0c70-4102-ba30-be4e31da217e" providerId="ADAL" clId="{5296D7FE-F8FD-4788-A0D2-627D8EC6CDBE}" dt="2023-11-29T07:50:33.197" v="359" actId="1076"/>
          <ac:picMkLst>
            <pc:docMk/>
            <pc:sldMk cId="3930125507" sldId="275"/>
            <ac:picMk id="5" creationId="{F3FCFC1B-3809-A4C8-C2DB-F7EDB11A9EDD}"/>
          </ac:picMkLst>
        </pc:picChg>
      </pc:sldChg>
      <pc:sldChg chg="addSp modSp mod">
        <pc:chgData name="Zaidi, Mesum A" userId="b8bb4050-0c70-4102-ba30-be4e31da217e" providerId="ADAL" clId="{5296D7FE-F8FD-4788-A0D2-627D8EC6CDBE}" dt="2023-11-29T07:23:14.613" v="13" actId="1076"/>
        <pc:sldMkLst>
          <pc:docMk/>
          <pc:sldMk cId="3959089694" sldId="276"/>
        </pc:sldMkLst>
        <pc:picChg chg="add mod modCrop">
          <ac:chgData name="Zaidi, Mesum A" userId="b8bb4050-0c70-4102-ba30-be4e31da217e" providerId="ADAL" clId="{5296D7FE-F8FD-4788-A0D2-627D8EC6CDBE}" dt="2023-11-29T07:23:14.613" v="13" actId="1076"/>
          <ac:picMkLst>
            <pc:docMk/>
            <pc:sldMk cId="3959089694" sldId="276"/>
            <ac:picMk id="3" creationId="{E2453FD4-75E8-C455-85F4-2BB916459FFB}"/>
          </ac:picMkLst>
        </pc:picChg>
        <pc:picChg chg="mod">
          <ac:chgData name="Zaidi, Mesum A" userId="b8bb4050-0c70-4102-ba30-be4e31da217e" providerId="ADAL" clId="{5296D7FE-F8FD-4788-A0D2-627D8EC6CDBE}" dt="2023-11-29T07:22:50.620" v="10" actId="14100"/>
          <ac:picMkLst>
            <pc:docMk/>
            <pc:sldMk cId="3959089694" sldId="276"/>
            <ac:picMk id="8" creationId="{CB21EED8-7A93-4475-73BB-D8164A04F282}"/>
          </ac:picMkLst>
        </pc:picChg>
      </pc:sldChg>
      <pc:sldChg chg="new del">
        <pc:chgData name="Zaidi, Mesum A" userId="b8bb4050-0c70-4102-ba30-be4e31da217e" providerId="ADAL" clId="{5296D7FE-F8FD-4788-A0D2-627D8EC6CDBE}" dt="2023-11-29T07:50:51.342" v="360" actId="47"/>
        <pc:sldMkLst>
          <pc:docMk/>
          <pc:sldMk cId="3283205395" sldId="277"/>
        </pc:sldMkLst>
      </pc:sldChg>
    </pc:docChg>
  </pc:docChgLst>
</pc:chgInfo>
</file>

<file path=ppt/comments/modernComment_102_FA6968DA.xml><?xml version="1.0" encoding="utf-8"?>
<p188:cmLst xmlns:a="http://schemas.openxmlformats.org/drawingml/2006/main" xmlns:r="http://schemas.openxmlformats.org/officeDocument/2006/relationships" xmlns:p188="http://schemas.microsoft.com/office/powerpoint/2018/8/main">
  <p188:cm id="{41E0CA84-CB55-4887-8E68-D7C593A4C2AA}" authorId="{D7B7B4BD-7604-2FD0-0A09-3FC2CA18A4D4}" status="resolved" created="2023-11-29T04:29:04.672" complete="100000">
    <ac:txMkLst xmlns:ac="http://schemas.microsoft.com/office/drawing/2013/main/command">
      <pc:docMk xmlns:pc="http://schemas.microsoft.com/office/powerpoint/2013/main/command"/>
      <pc:sldMk xmlns:pc="http://schemas.microsoft.com/office/powerpoint/2013/main/command" cId="4201212122" sldId="258"/>
      <ac:spMk id="6" creationId="{64921231-F76F-9C4D-85F8-96525AB6710F}"/>
      <ac:txMk cp="81">
        <ac:context len="286" hash="750353944"/>
      </ac:txMk>
    </ac:txMkLst>
    <p188:pos x="0" y="0"/>
    <p188:txBody>
      <a:bodyPr/>
      <a:lstStyle/>
      <a:p>
        <a:r>
          <a:rPr lang="en-US"/>
          <a:t>references</a:t>
        </a:r>
      </a:p>
    </p188:txBody>
    <p188:extLst>
      <p:ext xmlns:p="http://schemas.openxmlformats.org/presentationml/2006/main" uri="{57CB4572-C831-44C2-8A1C-0ADB6CCDFE69}">
        <p223:reactions xmlns:p223="http://schemas.microsoft.com/office/powerpoint/2022/03/main">
          <p223:rxn type="👍">
            <p223:instance time="2023-11-29T08:58:55.421" authorId="{764CAFFB-FD1E-3BF8-B97C-6765CE675A89}"/>
          </p223:rxn>
        </p223:reactions>
      </p:ext>
    </p188:extLst>
  </p188:cm>
  <p188:cm id="{3B666156-A029-45C0-A25C-E8C628B48B66}" authorId="{D7B7B4BD-7604-2FD0-0A09-3FC2CA18A4D4}" status="resolved" created="2023-11-29T08:39:11.961" complete="100000">
    <ac:deMkLst xmlns:ac="http://schemas.microsoft.com/office/drawing/2013/main/command">
      <pc:docMk xmlns:pc="http://schemas.microsoft.com/office/powerpoint/2013/main/command"/>
      <pc:sldMk xmlns:pc="http://schemas.microsoft.com/office/powerpoint/2013/main/command" cId="4201212122" sldId="258"/>
      <ac:picMk id="2" creationId="{1F8BE3F9-3031-2100-34A6-7A0772DB575B}"/>
    </ac:deMkLst>
    <p188:txBody>
      <a:bodyPr/>
      <a:lstStyle/>
      <a:p>
        <a:r>
          <a:rPr lang="en-US"/>
          <a:t>Probably use a different picture for this slide or the next slide.</a:t>
        </a:r>
      </a:p>
    </p188:txBody>
  </p188:cm>
</p188:cmLst>
</file>

<file path=ppt/comments/modernComment_107_45B0B666.xml><?xml version="1.0" encoding="utf-8"?>
<p188:cmLst xmlns:a="http://schemas.openxmlformats.org/drawingml/2006/main" xmlns:r="http://schemas.openxmlformats.org/officeDocument/2006/relationships" xmlns:p188="http://schemas.microsoft.com/office/powerpoint/2018/8/main">
  <p188:cm id="{745DA5EF-6881-4FEF-8A22-18D45383FF1F}" authorId="{D7B7B4BD-7604-2FD0-0A09-3FC2CA18A4D4}" created="2023-11-29T14:43:55.937">
    <ac:txMkLst xmlns:ac="http://schemas.microsoft.com/office/drawing/2013/main/command">
      <pc:docMk xmlns:pc="http://schemas.microsoft.com/office/powerpoint/2013/main/command"/>
      <pc:sldMk xmlns:pc="http://schemas.microsoft.com/office/powerpoint/2013/main/command" cId="1169208934" sldId="263"/>
      <ac:spMk id="3" creationId="{7A1976F7-94F4-A275-1F89-7F54ACBB5BD5}"/>
      <ac:txMk cp="0" len="26">
        <ac:context len="184" hash="3361297130"/>
      </ac:txMk>
    </ac:txMkLst>
    <p188:pos x="3985592" y="277788"/>
    <p188:txBody>
      <a:bodyPr/>
      <a:lstStyle/>
      <a:p>
        <a:r>
          <a:rPr lang="en-US"/>
          <a:t>Should we include motor braking?</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CFA75-78A0-4AE2-A3E1-9F2FFBDCF3EC}"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14BB5DF8-654F-4DD0-8456-985D5BD665FB}">
      <dgm:prSet/>
      <dgm:spPr/>
      <dgm:t>
        <a:bodyPr/>
        <a:lstStyle/>
        <a:p>
          <a:pPr>
            <a:lnSpc>
              <a:spcPct val="100000"/>
            </a:lnSpc>
          </a:pPr>
          <a:r>
            <a:rPr lang="en-US" b="0"/>
            <a:t>Objective: Balance prism on its unstable edge using reaction torque</a:t>
          </a:r>
          <a:endParaRPr lang="en-US"/>
        </a:p>
      </dgm:t>
    </dgm:pt>
    <dgm:pt modelId="{38695D7B-0F51-47AC-A72E-DE12DC1D7091}" type="parTrans" cxnId="{2742B636-085A-4A38-B0C1-C479D913955B}">
      <dgm:prSet/>
      <dgm:spPr/>
      <dgm:t>
        <a:bodyPr/>
        <a:lstStyle/>
        <a:p>
          <a:endParaRPr lang="en-US"/>
        </a:p>
      </dgm:t>
    </dgm:pt>
    <dgm:pt modelId="{9C8574C5-EABB-427D-BB99-DFDBFDFD84BA}" type="sibTrans" cxnId="{2742B636-085A-4A38-B0C1-C479D913955B}">
      <dgm:prSet/>
      <dgm:spPr/>
      <dgm:t>
        <a:bodyPr/>
        <a:lstStyle/>
        <a:p>
          <a:endParaRPr lang="en-US"/>
        </a:p>
      </dgm:t>
    </dgm:pt>
    <dgm:pt modelId="{9CC50B76-28AF-4FEB-B449-83DE576B2B0F}">
      <dgm:prSet/>
      <dgm:spPr/>
      <dgm:t>
        <a:bodyPr/>
        <a:lstStyle/>
        <a:p>
          <a:pPr>
            <a:lnSpc>
              <a:spcPct val="100000"/>
            </a:lnSpc>
          </a:pPr>
          <a:r>
            <a:rPr lang="en-US" b="0"/>
            <a:t>Applications:</a:t>
          </a:r>
          <a:endParaRPr lang="en-US"/>
        </a:p>
      </dgm:t>
    </dgm:pt>
    <dgm:pt modelId="{DD8B6157-B996-4FA0-80D1-C4CE3FCBF78B}" type="parTrans" cxnId="{EDD9B1FE-DE98-46A8-8A08-64C85CDF2543}">
      <dgm:prSet/>
      <dgm:spPr/>
      <dgm:t>
        <a:bodyPr/>
        <a:lstStyle/>
        <a:p>
          <a:endParaRPr lang="en-US"/>
        </a:p>
      </dgm:t>
    </dgm:pt>
    <dgm:pt modelId="{76AB508A-2886-4CA6-A468-D18C67B11AE3}" type="sibTrans" cxnId="{EDD9B1FE-DE98-46A8-8A08-64C85CDF2543}">
      <dgm:prSet/>
      <dgm:spPr/>
      <dgm:t>
        <a:bodyPr/>
        <a:lstStyle/>
        <a:p>
          <a:endParaRPr lang="en-US"/>
        </a:p>
      </dgm:t>
    </dgm:pt>
    <dgm:pt modelId="{C3806017-8690-4B27-96C7-06A71B2A8C4A}">
      <dgm:prSet/>
      <dgm:spPr/>
      <dgm:t>
        <a:bodyPr/>
        <a:lstStyle/>
        <a:p>
          <a:pPr>
            <a:lnSpc>
              <a:spcPct val="100000"/>
            </a:lnSpc>
          </a:pPr>
          <a:r>
            <a:rPr lang="en-US" b="0"/>
            <a:t>Satellite attitude control [1]</a:t>
          </a:r>
          <a:endParaRPr lang="en-US"/>
        </a:p>
      </dgm:t>
    </dgm:pt>
    <dgm:pt modelId="{854A2826-0A38-4589-9D27-41B8AD20A850}" type="parTrans" cxnId="{86EEA899-68C7-4066-A158-F5395E60E3C2}">
      <dgm:prSet/>
      <dgm:spPr/>
      <dgm:t>
        <a:bodyPr/>
        <a:lstStyle/>
        <a:p>
          <a:endParaRPr lang="en-US"/>
        </a:p>
      </dgm:t>
    </dgm:pt>
    <dgm:pt modelId="{F018DC7C-143A-418E-97AD-1DB498FE6EFE}" type="sibTrans" cxnId="{86EEA899-68C7-4066-A158-F5395E60E3C2}">
      <dgm:prSet/>
      <dgm:spPr/>
      <dgm:t>
        <a:bodyPr/>
        <a:lstStyle/>
        <a:p>
          <a:endParaRPr lang="en-US"/>
        </a:p>
      </dgm:t>
    </dgm:pt>
    <dgm:pt modelId="{87249BC9-DDC2-4470-BF73-E4B841AE38FC}">
      <dgm:prSet/>
      <dgm:spPr/>
      <dgm:t>
        <a:bodyPr/>
        <a:lstStyle/>
        <a:p>
          <a:pPr>
            <a:lnSpc>
              <a:spcPct val="100000"/>
            </a:lnSpc>
          </a:pPr>
          <a:r>
            <a:rPr lang="en-US" b="0"/>
            <a:t>Robot leg stabilization [2]</a:t>
          </a:r>
          <a:endParaRPr lang="en-US"/>
        </a:p>
      </dgm:t>
    </dgm:pt>
    <dgm:pt modelId="{749A5E52-8C7B-42E0-BEDE-EF93E662F71E}" type="parTrans" cxnId="{769A3BE2-9796-4B69-BB87-29839C21C6BE}">
      <dgm:prSet/>
      <dgm:spPr/>
      <dgm:t>
        <a:bodyPr/>
        <a:lstStyle/>
        <a:p>
          <a:endParaRPr lang="en-US"/>
        </a:p>
      </dgm:t>
    </dgm:pt>
    <dgm:pt modelId="{57F65795-7BC3-4A89-9FCF-B14DF29D10E0}" type="sibTrans" cxnId="{769A3BE2-9796-4B69-BB87-29839C21C6BE}">
      <dgm:prSet/>
      <dgm:spPr/>
      <dgm:t>
        <a:bodyPr/>
        <a:lstStyle/>
        <a:p>
          <a:endParaRPr lang="en-US"/>
        </a:p>
      </dgm:t>
    </dgm:pt>
    <dgm:pt modelId="{3BA19810-172D-4EB0-85EC-28943846FABB}">
      <dgm:prSet/>
      <dgm:spPr/>
      <dgm:t>
        <a:bodyPr/>
        <a:lstStyle/>
        <a:p>
          <a:pPr>
            <a:lnSpc>
              <a:spcPct val="100000"/>
            </a:lnSpc>
          </a:pPr>
          <a:r>
            <a:rPr lang="en-US" b="0"/>
            <a:t>Skyscraper gyroscope design [3]</a:t>
          </a:r>
          <a:endParaRPr lang="en-US"/>
        </a:p>
      </dgm:t>
    </dgm:pt>
    <dgm:pt modelId="{978D26A7-F53A-42B6-B7B2-5C7402403829}" type="parTrans" cxnId="{99DEC0B0-EE08-426A-AC4B-B62FED696CAD}">
      <dgm:prSet/>
      <dgm:spPr/>
      <dgm:t>
        <a:bodyPr/>
        <a:lstStyle/>
        <a:p>
          <a:endParaRPr lang="en-US"/>
        </a:p>
      </dgm:t>
    </dgm:pt>
    <dgm:pt modelId="{65748C38-D372-4BDB-B408-F9A2376723C3}" type="sibTrans" cxnId="{99DEC0B0-EE08-426A-AC4B-B62FED696CAD}">
      <dgm:prSet/>
      <dgm:spPr/>
      <dgm:t>
        <a:bodyPr/>
        <a:lstStyle/>
        <a:p>
          <a:endParaRPr lang="en-US"/>
        </a:p>
      </dgm:t>
    </dgm:pt>
    <dgm:pt modelId="{BDC762E3-834C-40A5-81DE-BDDBFE8B9FE9}">
      <dgm:prSet/>
      <dgm:spPr/>
      <dgm:t>
        <a:bodyPr/>
        <a:lstStyle/>
        <a:p>
          <a:pPr>
            <a:lnSpc>
              <a:spcPct val="100000"/>
            </a:lnSpc>
          </a:pPr>
          <a:r>
            <a:rPr lang="en-US" b="0"/>
            <a:t>Control body’s angular position using flywheel’s reaction torque</a:t>
          </a:r>
          <a:endParaRPr lang="en-US"/>
        </a:p>
      </dgm:t>
    </dgm:pt>
    <dgm:pt modelId="{380CFEEA-9181-48DB-B003-8994E40CA1BB}" type="parTrans" cxnId="{C4B2828D-2310-4E55-A2CE-ABFCD8C09F90}">
      <dgm:prSet/>
      <dgm:spPr/>
      <dgm:t>
        <a:bodyPr/>
        <a:lstStyle/>
        <a:p>
          <a:endParaRPr lang="en-US"/>
        </a:p>
      </dgm:t>
    </dgm:pt>
    <dgm:pt modelId="{65D88F15-D6DD-442F-9B7A-F79C4805191F}" type="sibTrans" cxnId="{C4B2828D-2310-4E55-A2CE-ABFCD8C09F90}">
      <dgm:prSet/>
      <dgm:spPr/>
      <dgm:t>
        <a:bodyPr/>
        <a:lstStyle/>
        <a:p>
          <a:endParaRPr lang="en-US"/>
        </a:p>
      </dgm:t>
    </dgm:pt>
    <dgm:pt modelId="{D37A6899-C7CC-44CE-B838-2CFA4BC6EAE7}">
      <dgm:prSet/>
      <dgm:spPr/>
      <dgm:t>
        <a:bodyPr/>
        <a:lstStyle/>
        <a:p>
          <a:pPr>
            <a:lnSpc>
              <a:spcPct val="100000"/>
            </a:lnSpc>
          </a:pPr>
          <a:r>
            <a:rPr lang="en-US" b="0"/>
            <a:t>Can be applied to any inverted pendulum problem</a:t>
          </a:r>
          <a:endParaRPr lang="en-US"/>
        </a:p>
      </dgm:t>
    </dgm:pt>
    <dgm:pt modelId="{D1A7AA40-1A8C-4F3B-B2D1-64C03CB46053}" type="parTrans" cxnId="{EA9C404C-8188-45F2-9CA5-AA60C55DE9D2}">
      <dgm:prSet/>
      <dgm:spPr/>
      <dgm:t>
        <a:bodyPr/>
        <a:lstStyle/>
        <a:p>
          <a:endParaRPr lang="en-US"/>
        </a:p>
      </dgm:t>
    </dgm:pt>
    <dgm:pt modelId="{CB1AB832-9842-4A3D-BA25-1A8B0BF6924A}" type="sibTrans" cxnId="{EA9C404C-8188-45F2-9CA5-AA60C55DE9D2}">
      <dgm:prSet/>
      <dgm:spPr/>
      <dgm:t>
        <a:bodyPr/>
        <a:lstStyle/>
        <a:p>
          <a:endParaRPr lang="en-US"/>
        </a:p>
      </dgm:t>
    </dgm:pt>
    <dgm:pt modelId="{28E29FAD-783C-4660-909E-7C799235F600}" type="pres">
      <dgm:prSet presAssocID="{7D7CFA75-78A0-4AE2-A3E1-9F2FFBDCF3EC}" presName="root" presStyleCnt="0">
        <dgm:presLayoutVars>
          <dgm:dir/>
          <dgm:resizeHandles val="exact"/>
        </dgm:presLayoutVars>
      </dgm:prSet>
      <dgm:spPr/>
    </dgm:pt>
    <dgm:pt modelId="{E4B3C793-307F-4149-B7F9-7754AC83D6CA}" type="pres">
      <dgm:prSet presAssocID="{14BB5DF8-654F-4DD0-8456-985D5BD665FB}" presName="compNode" presStyleCnt="0"/>
      <dgm:spPr/>
    </dgm:pt>
    <dgm:pt modelId="{484DCE69-2C61-40D9-9205-4C3975C1B61D}" type="pres">
      <dgm:prSet presAssocID="{14BB5DF8-654F-4DD0-8456-985D5BD665FB}" presName="bgRect" presStyleLbl="bgShp" presStyleIdx="0" presStyleCnt="3"/>
      <dgm:spPr/>
    </dgm:pt>
    <dgm:pt modelId="{5F2D84CB-A20F-4643-9820-83CE225829A9}" type="pres">
      <dgm:prSet presAssocID="{14BB5DF8-654F-4DD0-8456-985D5BD665F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77A036F2-E7E3-447E-81D9-5BD62FD72ABE}" type="pres">
      <dgm:prSet presAssocID="{14BB5DF8-654F-4DD0-8456-985D5BD665FB}" presName="spaceRect" presStyleCnt="0"/>
      <dgm:spPr/>
    </dgm:pt>
    <dgm:pt modelId="{F3E884C4-DE86-48FB-B798-696138C3820D}" type="pres">
      <dgm:prSet presAssocID="{14BB5DF8-654F-4DD0-8456-985D5BD665FB}" presName="parTx" presStyleLbl="revTx" presStyleIdx="0" presStyleCnt="5">
        <dgm:presLayoutVars>
          <dgm:chMax val="0"/>
          <dgm:chPref val="0"/>
        </dgm:presLayoutVars>
      </dgm:prSet>
      <dgm:spPr/>
    </dgm:pt>
    <dgm:pt modelId="{C931E6DB-D4AD-40FB-B15B-93FF5AC74DE9}" type="pres">
      <dgm:prSet presAssocID="{9C8574C5-EABB-427D-BB99-DFDBFDFD84BA}" presName="sibTrans" presStyleCnt="0"/>
      <dgm:spPr/>
    </dgm:pt>
    <dgm:pt modelId="{7F45D4DD-93B5-49EC-81B0-318A531A9399}" type="pres">
      <dgm:prSet presAssocID="{9CC50B76-28AF-4FEB-B449-83DE576B2B0F}" presName="compNode" presStyleCnt="0"/>
      <dgm:spPr/>
    </dgm:pt>
    <dgm:pt modelId="{CDB1BCAD-25A2-4A4B-9630-FA55FA3986D5}" type="pres">
      <dgm:prSet presAssocID="{9CC50B76-28AF-4FEB-B449-83DE576B2B0F}" presName="bgRect" presStyleLbl="bgShp" presStyleIdx="1" presStyleCnt="3"/>
      <dgm:spPr/>
    </dgm:pt>
    <dgm:pt modelId="{FDAD9331-0D15-4109-B036-95E9100C1E0C}" type="pres">
      <dgm:prSet presAssocID="{9CC50B76-28AF-4FEB-B449-83DE576B2B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tellite"/>
        </a:ext>
      </dgm:extLst>
    </dgm:pt>
    <dgm:pt modelId="{AF2F820D-5884-496C-84EB-676D64CF4F76}" type="pres">
      <dgm:prSet presAssocID="{9CC50B76-28AF-4FEB-B449-83DE576B2B0F}" presName="spaceRect" presStyleCnt="0"/>
      <dgm:spPr/>
    </dgm:pt>
    <dgm:pt modelId="{C7264994-3821-44E8-9FAF-EE99AFFE0EE3}" type="pres">
      <dgm:prSet presAssocID="{9CC50B76-28AF-4FEB-B449-83DE576B2B0F}" presName="parTx" presStyleLbl="revTx" presStyleIdx="1" presStyleCnt="5">
        <dgm:presLayoutVars>
          <dgm:chMax val="0"/>
          <dgm:chPref val="0"/>
        </dgm:presLayoutVars>
      </dgm:prSet>
      <dgm:spPr/>
    </dgm:pt>
    <dgm:pt modelId="{5719D5A6-FF5C-47D3-AEE0-A29FBEDF98E8}" type="pres">
      <dgm:prSet presAssocID="{9CC50B76-28AF-4FEB-B449-83DE576B2B0F}" presName="desTx" presStyleLbl="revTx" presStyleIdx="2" presStyleCnt="5" custScaleX="156362">
        <dgm:presLayoutVars/>
      </dgm:prSet>
      <dgm:spPr/>
    </dgm:pt>
    <dgm:pt modelId="{F233C7DF-DBD5-44B7-9413-CD87B318A953}" type="pres">
      <dgm:prSet presAssocID="{76AB508A-2886-4CA6-A468-D18C67B11AE3}" presName="sibTrans" presStyleCnt="0"/>
      <dgm:spPr/>
    </dgm:pt>
    <dgm:pt modelId="{25FC3BB4-BC74-484A-B7CE-B1868986E4C3}" type="pres">
      <dgm:prSet presAssocID="{BDC762E3-834C-40A5-81DE-BDDBFE8B9FE9}" presName="compNode" presStyleCnt="0"/>
      <dgm:spPr/>
    </dgm:pt>
    <dgm:pt modelId="{308F7051-16E9-4DC3-B790-9AA9C37D7922}" type="pres">
      <dgm:prSet presAssocID="{BDC762E3-834C-40A5-81DE-BDDBFE8B9FE9}" presName="bgRect" presStyleLbl="bgShp" presStyleIdx="2" presStyleCnt="3"/>
      <dgm:spPr/>
    </dgm:pt>
    <dgm:pt modelId="{2A2E50AA-A80E-4CEA-B798-1E8EE1444302}" type="pres">
      <dgm:prSet presAssocID="{BDC762E3-834C-40A5-81DE-BDDBFE8B9F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vron Arrows"/>
        </a:ext>
      </dgm:extLst>
    </dgm:pt>
    <dgm:pt modelId="{A57074A8-4F09-42CD-A185-4306186D545B}" type="pres">
      <dgm:prSet presAssocID="{BDC762E3-834C-40A5-81DE-BDDBFE8B9FE9}" presName="spaceRect" presStyleCnt="0"/>
      <dgm:spPr/>
    </dgm:pt>
    <dgm:pt modelId="{EC24462B-F6CB-48A8-83EF-F4FD0CC9AF9C}" type="pres">
      <dgm:prSet presAssocID="{BDC762E3-834C-40A5-81DE-BDDBFE8B9FE9}" presName="parTx" presStyleLbl="revTx" presStyleIdx="3" presStyleCnt="5">
        <dgm:presLayoutVars>
          <dgm:chMax val="0"/>
          <dgm:chPref val="0"/>
        </dgm:presLayoutVars>
      </dgm:prSet>
      <dgm:spPr/>
    </dgm:pt>
    <dgm:pt modelId="{6E73CC87-6394-4F93-94C1-350E822C4C92}" type="pres">
      <dgm:prSet presAssocID="{BDC762E3-834C-40A5-81DE-BDDBFE8B9FE9}" presName="desTx" presStyleLbl="revTx" presStyleIdx="4" presStyleCnt="5">
        <dgm:presLayoutVars/>
      </dgm:prSet>
      <dgm:spPr/>
    </dgm:pt>
  </dgm:ptLst>
  <dgm:cxnLst>
    <dgm:cxn modelId="{AD9AFF02-A3B9-469D-8679-55FFA9763D89}" type="presOf" srcId="{7D7CFA75-78A0-4AE2-A3E1-9F2FFBDCF3EC}" destId="{28E29FAD-783C-4660-909E-7C799235F600}" srcOrd="0" destOrd="0" presId="urn:microsoft.com/office/officeart/2018/2/layout/IconVerticalSolidList"/>
    <dgm:cxn modelId="{8E809109-DA6E-4716-8E5F-B2CA9C353408}" type="presOf" srcId="{C3806017-8690-4B27-96C7-06A71B2A8C4A}" destId="{5719D5A6-FF5C-47D3-AEE0-A29FBEDF98E8}" srcOrd="0" destOrd="0" presId="urn:microsoft.com/office/officeart/2018/2/layout/IconVerticalSolidList"/>
    <dgm:cxn modelId="{7D807B0B-6323-49C3-B391-16728D1A3DE1}" type="presOf" srcId="{87249BC9-DDC2-4470-BF73-E4B841AE38FC}" destId="{5719D5A6-FF5C-47D3-AEE0-A29FBEDF98E8}" srcOrd="0" destOrd="1" presId="urn:microsoft.com/office/officeart/2018/2/layout/IconVerticalSolidList"/>
    <dgm:cxn modelId="{2742B636-085A-4A38-B0C1-C479D913955B}" srcId="{7D7CFA75-78A0-4AE2-A3E1-9F2FFBDCF3EC}" destId="{14BB5DF8-654F-4DD0-8456-985D5BD665FB}" srcOrd="0" destOrd="0" parTransId="{38695D7B-0F51-47AC-A72E-DE12DC1D7091}" sibTransId="{9C8574C5-EABB-427D-BB99-DFDBFDFD84BA}"/>
    <dgm:cxn modelId="{EA9C404C-8188-45F2-9CA5-AA60C55DE9D2}" srcId="{BDC762E3-834C-40A5-81DE-BDDBFE8B9FE9}" destId="{D37A6899-C7CC-44CE-B838-2CFA4BC6EAE7}" srcOrd="0" destOrd="0" parTransId="{D1A7AA40-1A8C-4F3B-B2D1-64C03CB46053}" sibTransId="{CB1AB832-9842-4A3D-BA25-1A8B0BF6924A}"/>
    <dgm:cxn modelId="{104FC16D-59E5-4CFD-8BD6-9ACD69985A20}" type="presOf" srcId="{14BB5DF8-654F-4DD0-8456-985D5BD665FB}" destId="{F3E884C4-DE86-48FB-B798-696138C3820D}" srcOrd="0" destOrd="0" presId="urn:microsoft.com/office/officeart/2018/2/layout/IconVerticalSolidList"/>
    <dgm:cxn modelId="{7253B459-9638-460D-A27C-48D49C30B6F0}" type="presOf" srcId="{D37A6899-C7CC-44CE-B838-2CFA4BC6EAE7}" destId="{6E73CC87-6394-4F93-94C1-350E822C4C92}" srcOrd="0" destOrd="0" presId="urn:microsoft.com/office/officeart/2018/2/layout/IconVerticalSolidList"/>
    <dgm:cxn modelId="{D5A47883-5701-45E6-8F60-AD1036497986}" type="presOf" srcId="{9CC50B76-28AF-4FEB-B449-83DE576B2B0F}" destId="{C7264994-3821-44E8-9FAF-EE99AFFE0EE3}" srcOrd="0" destOrd="0" presId="urn:microsoft.com/office/officeart/2018/2/layout/IconVerticalSolidList"/>
    <dgm:cxn modelId="{C4B2828D-2310-4E55-A2CE-ABFCD8C09F90}" srcId="{7D7CFA75-78A0-4AE2-A3E1-9F2FFBDCF3EC}" destId="{BDC762E3-834C-40A5-81DE-BDDBFE8B9FE9}" srcOrd="2" destOrd="0" parTransId="{380CFEEA-9181-48DB-B003-8994E40CA1BB}" sibTransId="{65D88F15-D6DD-442F-9B7A-F79C4805191F}"/>
    <dgm:cxn modelId="{86EEA899-68C7-4066-A158-F5395E60E3C2}" srcId="{9CC50B76-28AF-4FEB-B449-83DE576B2B0F}" destId="{C3806017-8690-4B27-96C7-06A71B2A8C4A}" srcOrd="0" destOrd="0" parTransId="{854A2826-0A38-4589-9D27-41B8AD20A850}" sibTransId="{F018DC7C-143A-418E-97AD-1DB498FE6EFE}"/>
    <dgm:cxn modelId="{99DEC0B0-EE08-426A-AC4B-B62FED696CAD}" srcId="{9CC50B76-28AF-4FEB-B449-83DE576B2B0F}" destId="{3BA19810-172D-4EB0-85EC-28943846FABB}" srcOrd="2" destOrd="0" parTransId="{978D26A7-F53A-42B6-B7B2-5C7402403829}" sibTransId="{65748C38-D372-4BDB-B408-F9A2376723C3}"/>
    <dgm:cxn modelId="{51EC74C3-7330-4C33-88F0-6CD9324A618D}" type="presOf" srcId="{BDC762E3-834C-40A5-81DE-BDDBFE8B9FE9}" destId="{EC24462B-F6CB-48A8-83EF-F4FD0CC9AF9C}" srcOrd="0" destOrd="0" presId="urn:microsoft.com/office/officeart/2018/2/layout/IconVerticalSolidList"/>
    <dgm:cxn modelId="{EE37DEC3-F4D9-4DB3-92FE-A5DEA468525A}" type="presOf" srcId="{3BA19810-172D-4EB0-85EC-28943846FABB}" destId="{5719D5A6-FF5C-47D3-AEE0-A29FBEDF98E8}" srcOrd="0" destOrd="2" presId="urn:microsoft.com/office/officeart/2018/2/layout/IconVerticalSolidList"/>
    <dgm:cxn modelId="{769A3BE2-9796-4B69-BB87-29839C21C6BE}" srcId="{9CC50B76-28AF-4FEB-B449-83DE576B2B0F}" destId="{87249BC9-DDC2-4470-BF73-E4B841AE38FC}" srcOrd="1" destOrd="0" parTransId="{749A5E52-8C7B-42E0-BEDE-EF93E662F71E}" sibTransId="{57F65795-7BC3-4A89-9FCF-B14DF29D10E0}"/>
    <dgm:cxn modelId="{EDD9B1FE-DE98-46A8-8A08-64C85CDF2543}" srcId="{7D7CFA75-78A0-4AE2-A3E1-9F2FFBDCF3EC}" destId="{9CC50B76-28AF-4FEB-B449-83DE576B2B0F}" srcOrd="1" destOrd="0" parTransId="{DD8B6157-B996-4FA0-80D1-C4CE3FCBF78B}" sibTransId="{76AB508A-2886-4CA6-A468-D18C67B11AE3}"/>
    <dgm:cxn modelId="{F7503642-E054-4FD7-9E61-9E4A6D19B48D}" type="presParOf" srcId="{28E29FAD-783C-4660-909E-7C799235F600}" destId="{E4B3C793-307F-4149-B7F9-7754AC83D6CA}" srcOrd="0" destOrd="0" presId="urn:microsoft.com/office/officeart/2018/2/layout/IconVerticalSolidList"/>
    <dgm:cxn modelId="{66A18CF4-7B57-42C3-8052-BD09BD18C916}" type="presParOf" srcId="{E4B3C793-307F-4149-B7F9-7754AC83D6CA}" destId="{484DCE69-2C61-40D9-9205-4C3975C1B61D}" srcOrd="0" destOrd="0" presId="urn:microsoft.com/office/officeart/2018/2/layout/IconVerticalSolidList"/>
    <dgm:cxn modelId="{9F5F88B2-DE9B-4715-A294-5955F16F0B83}" type="presParOf" srcId="{E4B3C793-307F-4149-B7F9-7754AC83D6CA}" destId="{5F2D84CB-A20F-4643-9820-83CE225829A9}" srcOrd="1" destOrd="0" presId="urn:microsoft.com/office/officeart/2018/2/layout/IconVerticalSolidList"/>
    <dgm:cxn modelId="{6F6A032D-C9A3-4A8E-B827-2044A297FB6D}" type="presParOf" srcId="{E4B3C793-307F-4149-B7F9-7754AC83D6CA}" destId="{77A036F2-E7E3-447E-81D9-5BD62FD72ABE}" srcOrd="2" destOrd="0" presId="urn:microsoft.com/office/officeart/2018/2/layout/IconVerticalSolidList"/>
    <dgm:cxn modelId="{CF0E8DDC-1F79-46F6-93EF-41DE676EB240}" type="presParOf" srcId="{E4B3C793-307F-4149-B7F9-7754AC83D6CA}" destId="{F3E884C4-DE86-48FB-B798-696138C3820D}" srcOrd="3" destOrd="0" presId="urn:microsoft.com/office/officeart/2018/2/layout/IconVerticalSolidList"/>
    <dgm:cxn modelId="{951C6F4B-689B-4925-A7F0-1ECD71553895}" type="presParOf" srcId="{28E29FAD-783C-4660-909E-7C799235F600}" destId="{C931E6DB-D4AD-40FB-B15B-93FF5AC74DE9}" srcOrd="1" destOrd="0" presId="urn:microsoft.com/office/officeart/2018/2/layout/IconVerticalSolidList"/>
    <dgm:cxn modelId="{D53C8B96-58BE-4D65-B6C9-789657CEF333}" type="presParOf" srcId="{28E29FAD-783C-4660-909E-7C799235F600}" destId="{7F45D4DD-93B5-49EC-81B0-318A531A9399}" srcOrd="2" destOrd="0" presId="urn:microsoft.com/office/officeart/2018/2/layout/IconVerticalSolidList"/>
    <dgm:cxn modelId="{832D4868-E683-46D5-927A-7CB12C6B04B2}" type="presParOf" srcId="{7F45D4DD-93B5-49EC-81B0-318A531A9399}" destId="{CDB1BCAD-25A2-4A4B-9630-FA55FA3986D5}" srcOrd="0" destOrd="0" presId="urn:microsoft.com/office/officeart/2018/2/layout/IconVerticalSolidList"/>
    <dgm:cxn modelId="{51F7A285-B87C-4307-8EA3-64B6AE5883E9}" type="presParOf" srcId="{7F45D4DD-93B5-49EC-81B0-318A531A9399}" destId="{FDAD9331-0D15-4109-B036-95E9100C1E0C}" srcOrd="1" destOrd="0" presId="urn:microsoft.com/office/officeart/2018/2/layout/IconVerticalSolidList"/>
    <dgm:cxn modelId="{9172CBAB-436E-492C-8105-C5D2D9AB24D0}" type="presParOf" srcId="{7F45D4DD-93B5-49EC-81B0-318A531A9399}" destId="{AF2F820D-5884-496C-84EB-676D64CF4F76}" srcOrd="2" destOrd="0" presId="urn:microsoft.com/office/officeart/2018/2/layout/IconVerticalSolidList"/>
    <dgm:cxn modelId="{BACFD276-300C-456A-A820-FE61C295B095}" type="presParOf" srcId="{7F45D4DD-93B5-49EC-81B0-318A531A9399}" destId="{C7264994-3821-44E8-9FAF-EE99AFFE0EE3}" srcOrd="3" destOrd="0" presId="urn:microsoft.com/office/officeart/2018/2/layout/IconVerticalSolidList"/>
    <dgm:cxn modelId="{D4CCC5BF-53DB-45E4-AEA2-B6A176A84001}" type="presParOf" srcId="{7F45D4DD-93B5-49EC-81B0-318A531A9399}" destId="{5719D5A6-FF5C-47D3-AEE0-A29FBEDF98E8}" srcOrd="4" destOrd="0" presId="urn:microsoft.com/office/officeart/2018/2/layout/IconVerticalSolidList"/>
    <dgm:cxn modelId="{86251BE5-BD70-4453-87D6-AF49D99864B6}" type="presParOf" srcId="{28E29FAD-783C-4660-909E-7C799235F600}" destId="{F233C7DF-DBD5-44B7-9413-CD87B318A953}" srcOrd="3" destOrd="0" presId="urn:microsoft.com/office/officeart/2018/2/layout/IconVerticalSolidList"/>
    <dgm:cxn modelId="{003E2BA2-8C7A-4E2E-9D52-7AD7A61EFA93}" type="presParOf" srcId="{28E29FAD-783C-4660-909E-7C799235F600}" destId="{25FC3BB4-BC74-484A-B7CE-B1868986E4C3}" srcOrd="4" destOrd="0" presId="urn:microsoft.com/office/officeart/2018/2/layout/IconVerticalSolidList"/>
    <dgm:cxn modelId="{BABEB438-C369-44B5-A0EE-24BCF6753881}" type="presParOf" srcId="{25FC3BB4-BC74-484A-B7CE-B1868986E4C3}" destId="{308F7051-16E9-4DC3-B790-9AA9C37D7922}" srcOrd="0" destOrd="0" presId="urn:microsoft.com/office/officeart/2018/2/layout/IconVerticalSolidList"/>
    <dgm:cxn modelId="{349A92DA-2758-4947-8E3A-946D86DAF684}" type="presParOf" srcId="{25FC3BB4-BC74-484A-B7CE-B1868986E4C3}" destId="{2A2E50AA-A80E-4CEA-B798-1E8EE1444302}" srcOrd="1" destOrd="0" presId="urn:microsoft.com/office/officeart/2018/2/layout/IconVerticalSolidList"/>
    <dgm:cxn modelId="{5B9D7B8C-E889-4EF3-8346-0350FE5DA642}" type="presParOf" srcId="{25FC3BB4-BC74-484A-B7CE-B1868986E4C3}" destId="{A57074A8-4F09-42CD-A185-4306186D545B}" srcOrd="2" destOrd="0" presId="urn:microsoft.com/office/officeart/2018/2/layout/IconVerticalSolidList"/>
    <dgm:cxn modelId="{0BF673D4-2EA8-48B2-B995-EFC5014BB5C3}" type="presParOf" srcId="{25FC3BB4-BC74-484A-B7CE-B1868986E4C3}" destId="{EC24462B-F6CB-48A8-83EF-F4FD0CC9AF9C}" srcOrd="3" destOrd="0" presId="urn:microsoft.com/office/officeart/2018/2/layout/IconVerticalSolidList"/>
    <dgm:cxn modelId="{2D1D272A-3446-4885-86FB-087494DE2E17}" type="presParOf" srcId="{25FC3BB4-BC74-484A-B7CE-B1868986E4C3}" destId="{6E73CC87-6394-4F93-94C1-350E822C4C92}"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DCE69-2C61-40D9-9205-4C3975C1B61D}">
      <dsp:nvSpPr>
        <dsp:cNvPr id="0" name=""/>
        <dsp:cNvSpPr/>
      </dsp:nvSpPr>
      <dsp:spPr>
        <a:xfrm>
          <a:off x="-329790" y="8451"/>
          <a:ext cx="7472680" cy="151849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D84CB-A20F-4643-9820-83CE225829A9}">
      <dsp:nvSpPr>
        <dsp:cNvPr id="0" name=""/>
        <dsp:cNvSpPr/>
      </dsp:nvSpPr>
      <dsp:spPr>
        <a:xfrm>
          <a:off x="129553" y="350111"/>
          <a:ext cx="835169" cy="835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884C4-DE86-48FB-B798-696138C3820D}">
      <dsp:nvSpPr>
        <dsp:cNvPr id="0" name=""/>
        <dsp:cNvSpPr/>
      </dsp:nvSpPr>
      <dsp:spPr>
        <a:xfrm>
          <a:off x="1424066" y="8451"/>
          <a:ext cx="5715392" cy="151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707" tIns="160707" rIns="160707" bIns="160707" numCol="1" spcCol="1270" anchor="ctr" anchorCtr="0">
          <a:noAutofit/>
        </a:bodyPr>
        <a:lstStyle/>
        <a:p>
          <a:pPr marL="0" lvl="0" indent="0" algn="l" defTabSz="977900">
            <a:lnSpc>
              <a:spcPct val="100000"/>
            </a:lnSpc>
            <a:spcBef>
              <a:spcPct val="0"/>
            </a:spcBef>
            <a:spcAft>
              <a:spcPct val="35000"/>
            </a:spcAft>
            <a:buNone/>
          </a:pPr>
          <a:r>
            <a:rPr lang="en-US" sz="2200" b="0" kern="1200"/>
            <a:t>Objective: Balance prism on its unstable edge using reaction torque</a:t>
          </a:r>
          <a:endParaRPr lang="en-US" sz="2200" kern="1200"/>
        </a:p>
      </dsp:txBody>
      <dsp:txXfrm>
        <a:off x="1424066" y="8451"/>
        <a:ext cx="5715392" cy="1518490"/>
      </dsp:txXfrm>
    </dsp:sp>
    <dsp:sp modelId="{CDB1BCAD-25A2-4A4B-9630-FA55FA3986D5}">
      <dsp:nvSpPr>
        <dsp:cNvPr id="0" name=""/>
        <dsp:cNvSpPr/>
      </dsp:nvSpPr>
      <dsp:spPr>
        <a:xfrm>
          <a:off x="-329790" y="1906564"/>
          <a:ext cx="7472680" cy="151849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D9331-0D15-4109-B036-95E9100C1E0C}">
      <dsp:nvSpPr>
        <dsp:cNvPr id="0" name=""/>
        <dsp:cNvSpPr/>
      </dsp:nvSpPr>
      <dsp:spPr>
        <a:xfrm>
          <a:off x="129553" y="2248225"/>
          <a:ext cx="835169" cy="835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264994-3821-44E8-9FAF-EE99AFFE0EE3}">
      <dsp:nvSpPr>
        <dsp:cNvPr id="0" name=""/>
        <dsp:cNvSpPr/>
      </dsp:nvSpPr>
      <dsp:spPr>
        <a:xfrm>
          <a:off x="1424066" y="1906564"/>
          <a:ext cx="3362706" cy="151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707" tIns="160707" rIns="160707" bIns="160707" numCol="1" spcCol="1270" anchor="ctr" anchorCtr="0">
          <a:noAutofit/>
        </a:bodyPr>
        <a:lstStyle/>
        <a:p>
          <a:pPr marL="0" lvl="0" indent="0" algn="l" defTabSz="977900">
            <a:lnSpc>
              <a:spcPct val="100000"/>
            </a:lnSpc>
            <a:spcBef>
              <a:spcPct val="0"/>
            </a:spcBef>
            <a:spcAft>
              <a:spcPct val="35000"/>
            </a:spcAft>
            <a:buNone/>
          </a:pPr>
          <a:r>
            <a:rPr lang="en-US" sz="2200" b="0" kern="1200"/>
            <a:t>Applications:</a:t>
          </a:r>
          <a:endParaRPr lang="en-US" sz="2200" kern="1200"/>
        </a:p>
      </dsp:txBody>
      <dsp:txXfrm>
        <a:off x="1424066" y="1906564"/>
        <a:ext cx="3362706" cy="1518490"/>
      </dsp:txXfrm>
    </dsp:sp>
    <dsp:sp modelId="{5719D5A6-FF5C-47D3-AEE0-A29FBEDF98E8}">
      <dsp:nvSpPr>
        <dsp:cNvPr id="0" name=""/>
        <dsp:cNvSpPr/>
      </dsp:nvSpPr>
      <dsp:spPr>
        <a:xfrm>
          <a:off x="4123762" y="1906564"/>
          <a:ext cx="3678708" cy="151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707" tIns="160707" rIns="160707" bIns="160707" numCol="1" spcCol="1270" anchor="ctr" anchorCtr="0">
          <a:noAutofit/>
        </a:bodyPr>
        <a:lstStyle/>
        <a:p>
          <a:pPr marL="0" lvl="0" indent="0" algn="l" defTabSz="622300">
            <a:lnSpc>
              <a:spcPct val="100000"/>
            </a:lnSpc>
            <a:spcBef>
              <a:spcPct val="0"/>
            </a:spcBef>
            <a:spcAft>
              <a:spcPct val="35000"/>
            </a:spcAft>
            <a:buNone/>
          </a:pPr>
          <a:r>
            <a:rPr lang="en-US" sz="1400" b="0" kern="1200"/>
            <a:t>Satellite attitude control [1]</a:t>
          </a:r>
          <a:endParaRPr lang="en-US" sz="1400" kern="1200"/>
        </a:p>
        <a:p>
          <a:pPr marL="0" lvl="0" indent="0" algn="l" defTabSz="622300">
            <a:lnSpc>
              <a:spcPct val="100000"/>
            </a:lnSpc>
            <a:spcBef>
              <a:spcPct val="0"/>
            </a:spcBef>
            <a:spcAft>
              <a:spcPct val="35000"/>
            </a:spcAft>
            <a:buNone/>
          </a:pPr>
          <a:r>
            <a:rPr lang="en-US" sz="1400" b="0" kern="1200"/>
            <a:t>Robot leg stabilization [2]</a:t>
          </a:r>
          <a:endParaRPr lang="en-US" sz="1400" kern="1200"/>
        </a:p>
        <a:p>
          <a:pPr marL="0" lvl="0" indent="0" algn="l" defTabSz="622300">
            <a:lnSpc>
              <a:spcPct val="100000"/>
            </a:lnSpc>
            <a:spcBef>
              <a:spcPct val="0"/>
            </a:spcBef>
            <a:spcAft>
              <a:spcPct val="35000"/>
            </a:spcAft>
            <a:buNone/>
          </a:pPr>
          <a:r>
            <a:rPr lang="en-US" sz="1400" b="0" kern="1200"/>
            <a:t>Skyscraper gyroscope design [3]</a:t>
          </a:r>
          <a:endParaRPr lang="en-US" sz="1400" kern="1200"/>
        </a:p>
      </dsp:txBody>
      <dsp:txXfrm>
        <a:off x="4123762" y="1906564"/>
        <a:ext cx="3678708" cy="1518490"/>
      </dsp:txXfrm>
    </dsp:sp>
    <dsp:sp modelId="{308F7051-16E9-4DC3-B790-9AA9C37D7922}">
      <dsp:nvSpPr>
        <dsp:cNvPr id="0" name=""/>
        <dsp:cNvSpPr/>
      </dsp:nvSpPr>
      <dsp:spPr>
        <a:xfrm>
          <a:off x="-329790" y="3804678"/>
          <a:ext cx="7472680" cy="151849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E50AA-A80E-4CEA-B798-1E8EE1444302}">
      <dsp:nvSpPr>
        <dsp:cNvPr id="0" name=""/>
        <dsp:cNvSpPr/>
      </dsp:nvSpPr>
      <dsp:spPr>
        <a:xfrm>
          <a:off x="129553" y="4146338"/>
          <a:ext cx="835169" cy="8351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4462B-F6CB-48A8-83EF-F4FD0CC9AF9C}">
      <dsp:nvSpPr>
        <dsp:cNvPr id="0" name=""/>
        <dsp:cNvSpPr/>
      </dsp:nvSpPr>
      <dsp:spPr>
        <a:xfrm>
          <a:off x="1424066" y="3804678"/>
          <a:ext cx="3362706" cy="151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707" tIns="160707" rIns="160707" bIns="160707" numCol="1" spcCol="1270" anchor="ctr" anchorCtr="0">
          <a:noAutofit/>
        </a:bodyPr>
        <a:lstStyle/>
        <a:p>
          <a:pPr marL="0" lvl="0" indent="0" algn="l" defTabSz="977900">
            <a:lnSpc>
              <a:spcPct val="100000"/>
            </a:lnSpc>
            <a:spcBef>
              <a:spcPct val="0"/>
            </a:spcBef>
            <a:spcAft>
              <a:spcPct val="35000"/>
            </a:spcAft>
            <a:buNone/>
          </a:pPr>
          <a:r>
            <a:rPr lang="en-US" sz="2200" b="0" kern="1200"/>
            <a:t>Control body’s angular position using flywheel’s reaction torque</a:t>
          </a:r>
          <a:endParaRPr lang="en-US" sz="2200" kern="1200"/>
        </a:p>
      </dsp:txBody>
      <dsp:txXfrm>
        <a:off x="1424066" y="3804678"/>
        <a:ext cx="3362706" cy="1518490"/>
      </dsp:txXfrm>
    </dsp:sp>
    <dsp:sp modelId="{6E73CC87-6394-4F93-94C1-350E822C4C92}">
      <dsp:nvSpPr>
        <dsp:cNvPr id="0" name=""/>
        <dsp:cNvSpPr/>
      </dsp:nvSpPr>
      <dsp:spPr>
        <a:xfrm>
          <a:off x="4786772" y="3804678"/>
          <a:ext cx="2352686" cy="151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707" tIns="160707" rIns="160707" bIns="160707" numCol="1" spcCol="1270" anchor="ctr" anchorCtr="0">
          <a:noAutofit/>
        </a:bodyPr>
        <a:lstStyle/>
        <a:p>
          <a:pPr marL="0" lvl="0" indent="0" algn="l" defTabSz="622300">
            <a:lnSpc>
              <a:spcPct val="100000"/>
            </a:lnSpc>
            <a:spcBef>
              <a:spcPct val="0"/>
            </a:spcBef>
            <a:spcAft>
              <a:spcPct val="35000"/>
            </a:spcAft>
            <a:buNone/>
          </a:pPr>
          <a:r>
            <a:rPr lang="en-US" sz="1400" b="0" kern="1200"/>
            <a:t>Can be applied to any inverted pendulum problem</a:t>
          </a:r>
          <a:endParaRPr lang="en-US" sz="1400" kern="1200"/>
        </a:p>
      </dsp:txBody>
      <dsp:txXfrm>
        <a:off x="4786772" y="3804678"/>
        <a:ext cx="2352686" cy="15184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408D7-48BF-4C5E-9454-D26FC37010F5}"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38AF5-CC29-4ADE-B90A-4A4D3C122FEE}" type="slidenum">
              <a:rPr lang="en-US" smtClean="0"/>
              <a:t>‹#›</a:t>
            </a:fld>
            <a:endParaRPr lang="en-US"/>
          </a:p>
        </p:txBody>
      </p:sp>
    </p:spTree>
    <p:extLst>
      <p:ext uri="{BB962C8B-B14F-4D97-AF65-F5344CB8AC3E}">
        <p14:creationId xmlns:p14="http://schemas.microsoft.com/office/powerpoint/2010/main" val="2601210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pwp.gatech.edu/me401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alibri" panose="020F0502020204030204" pitchFamily="34" charset="0"/>
              </a:rPr>
              <a:t>Reaction wheels are a common method of stabilizing unstable dynamic systems by rotating a flywheel of a non-negligible moment of inertia at a variable angular velocity to manipulate angular momentum and reaction torque. They are used in situations like spacecraft and satellite stabilization as shown in Figure 1, where continuous disturbances to motion persist, with the reaction wheel inhibiting them and allowing for a degree of attitude control. Failure of these subsystems can result in an inability to adjust orientation as desired, which has occurred during the NASA Dawn and Kepler projects [1]. </a:t>
            </a:r>
          </a:p>
          <a:p>
            <a:endParaRPr lang="en-US" sz="1800" b="0" i="0" dirty="0">
              <a:solidFill>
                <a:srgbClr val="000000"/>
              </a:solidFill>
              <a:effectLst/>
              <a:latin typeface="Calibri" panose="020F0502020204030204" pitchFamily="34" charset="0"/>
            </a:endParaRPr>
          </a:p>
          <a:p>
            <a:r>
              <a:rPr lang="en-US" sz="1800" b="0" i="0" dirty="0">
                <a:solidFill>
                  <a:srgbClr val="000000"/>
                </a:solidFill>
                <a:effectLst/>
                <a:latin typeface="Calibri" panose="020F0502020204030204" pitchFamily="34" charset="0"/>
              </a:rPr>
              <a:t>Fundamentally, the torque from the reaction wheel counteracts the torque due to imbalance forces to hold the system in a particular orientation, which is often unstable. Control techniques are necessary in this application to control the motor’s angular velocity, thus controlling the change in the flywheel’s angular momentum and, consequently, the torque. It requires rapid adjustments based on the disturbances and imbalances occurring, necessitating the quick response of a true control system.  </a:t>
            </a:r>
          </a:p>
          <a:p>
            <a:endParaRPr lang="en-US" sz="1800" b="0" i="0" dirty="0">
              <a:solidFill>
                <a:srgbClr val="000000"/>
              </a:solidFill>
              <a:effectLst/>
              <a:latin typeface="Calibri" panose="020F0502020204030204" pitchFamily="34" charset="0"/>
            </a:endParaRPr>
          </a:p>
          <a:p>
            <a:r>
              <a:rPr lang="en-US" dirty="0"/>
              <a:t>Motivation: Quickly summarize your project. What are you trying to do? What are the applications? Why do you need control?</a:t>
            </a:r>
          </a:p>
          <a:p>
            <a:r>
              <a:rPr lang="en-US" dirty="0"/>
              <a:t>General Guidelines:</a:t>
            </a:r>
          </a:p>
          <a:p>
            <a:pPr lvl="1"/>
            <a:r>
              <a:rPr lang="en-US" dirty="0"/>
              <a:t>Choose one person to do the entire presentation. Remember to introduce all your teammates</a:t>
            </a:r>
          </a:p>
          <a:p>
            <a:pPr lvl="1"/>
            <a:r>
              <a:rPr lang="en-US" b="1" dirty="0"/>
              <a:t>Add at least one figure per slide, use as many figures as possible.</a:t>
            </a:r>
          </a:p>
          <a:p>
            <a:pPr lvl="1"/>
            <a:r>
              <a:rPr lang="en-US" b="1" dirty="0"/>
              <a:t>Keep font sizes large and use as few words as possible.</a:t>
            </a:r>
          </a:p>
          <a:p>
            <a:pPr lvl="1"/>
            <a:r>
              <a:rPr lang="en-US" dirty="0"/>
              <a:t>Your presentation should be 15 minutes long (including video) with 2 to 5 minutes for questions.  This means you should have between 12 and 15 slides and spend about 1 minute per slide.  You may add slides to this template where you need more room.</a:t>
            </a:r>
          </a:p>
          <a:p>
            <a:pPr marL="457200" lvl="1" indent="0">
              <a:buNone/>
            </a:pPr>
            <a:endParaRPr lang="en-US" dirty="0"/>
          </a:p>
          <a:p>
            <a:pPr lvl="1"/>
            <a:endParaRPr lang="en-US" dirty="0"/>
          </a:p>
          <a:p>
            <a:endParaRPr lang="en-US" dirty="0"/>
          </a:p>
        </p:txBody>
      </p:sp>
      <p:sp>
        <p:nvSpPr>
          <p:cNvPr id="4" name="Slide Number Placeholder 3"/>
          <p:cNvSpPr>
            <a:spLocks noGrp="1"/>
          </p:cNvSpPr>
          <p:nvPr>
            <p:ph type="sldNum" sz="quarter" idx="5"/>
          </p:nvPr>
        </p:nvSpPr>
        <p:spPr/>
        <p:txBody>
          <a:bodyPr/>
          <a:lstStyle/>
          <a:p>
            <a:fld id="{B0838AF5-CC29-4ADE-B90A-4A4D3C122FEE}" type="slidenum">
              <a:rPr lang="en-US" smtClean="0"/>
              <a:t>2</a:t>
            </a:fld>
            <a:endParaRPr lang="en-US"/>
          </a:p>
        </p:txBody>
      </p:sp>
    </p:spTree>
    <p:extLst>
      <p:ext uri="{BB962C8B-B14F-4D97-AF65-F5344CB8AC3E}">
        <p14:creationId xmlns:p14="http://schemas.microsoft.com/office/powerpoint/2010/main" val="139489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pictures of your design (sketches, schematics, CAD, photographs, etc..). </a:t>
            </a:r>
          </a:p>
          <a:p>
            <a:r>
              <a:rPr lang="en-US"/>
              <a:t>Label your pictures and describe verbally what your system does.</a:t>
            </a:r>
          </a:p>
          <a:p>
            <a:r>
              <a:rPr lang="en-US"/>
              <a:t>Describe any important design choices (why did you pick to use 2 motors instead of 1, etc.).  What worked and what did not?</a:t>
            </a:r>
          </a:p>
          <a:p>
            <a:endParaRPr lang="en-US"/>
          </a:p>
        </p:txBody>
      </p:sp>
      <p:sp>
        <p:nvSpPr>
          <p:cNvPr id="4" name="Slide Number Placeholder 3"/>
          <p:cNvSpPr>
            <a:spLocks noGrp="1"/>
          </p:cNvSpPr>
          <p:nvPr>
            <p:ph type="sldNum" sz="quarter" idx="5"/>
          </p:nvPr>
        </p:nvSpPr>
        <p:spPr/>
        <p:txBody>
          <a:bodyPr/>
          <a:lstStyle/>
          <a:p>
            <a:fld id="{B0838AF5-CC29-4ADE-B90A-4A4D3C122FEE}" type="slidenum">
              <a:rPr lang="en-US" smtClean="0"/>
              <a:t>3</a:t>
            </a:fld>
            <a:endParaRPr lang="en-US"/>
          </a:p>
        </p:txBody>
      </p:sp>
    </p:spTree>
    <p:extLst>
      <p:ext uri="{BB962C8B-B14F-4D97-AF65-F5344CB8AC3E}">
        <p14:creationId xmlns:p14="http://schemas.microsoft.com/office/powerpoint/2010/main" val="1199424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Quickly describe your model with a free body diagram. Do not include your entire derivation, just the main results. For example, just show your final transfer function and quickly define each variable.</a:t>
            </a:r>
          </a:p>
          <a:p>
            <a:r>
              <a:rPr lang="en-US"/>
              <a:t>List the derived/estimated values of parameters in a table. Explain quickly how you got the parameters. For example, if your system includes a mass, you may have measured it using a scale.  If your system includes damping, you may have fitted this from a step response.  You may have also found parameters from </a:t>
            </a:r>
            <a:r>
              <a:rPr lang="en-US" err="1"/>
              <a:t>Solidworks</a:t>
            </a:r>
            <a:r>
              <a:rPr lang="en-US"/>
              <a:t> or from doing system identification (example in Lab 5).  Provide a table illustrating the parameters that you have identified or assumptions you had made to get different parameters.</a:t>
            </a:r>
          </a:p>
          <a:p>
            <a:r>
              <a:rPr lang="en-US"/>
              <a:t>The details of the derivation should be placed in the Appendix A of this presentation.</a:t>
            </a:r>
          </a:p>
          <a:p>
            <a:endParaRPr lang="en-US"/>
          </a:p>
        </p:txBody>
      </p:sp>
      <p:sp>
        <p:nvSpPr>
          <p:cNvPr id="4" name="Slide Number Placeholder 3"/>
          <p:cNvSpPr>
            <a:spLocks noGrp="1"/>
          </p:cNvSpPr>
          <p:nvPr>
            <p:ph type="sldNum" sz="quarter" idx="5"/>
          </p:nvPr>
        </p:nvSpPr>
        <p:spPr/>
        <p:txBody>
          <a:bodyPr/>
          <a:lstStyle/>
          <a:p>
            <a:fld id="{B0838AF5-CC29-4ADE-B90A-4A4D3C122FEE}" type="slidenum">
              <a:rPr lang="en-US" smtClean="0"/>
              <a:t>4</a:t>
            </a:fld>
            <a:endParaRPr lang="en-US"/>
          </a:p>
        </p:txBody>
      </p:sp>
    </p:spTree>
    <p:extLst>
      <p:ext uri="{BB962C8B-B14F-4D97-AF65-F5344CB8AC3E}">
        <p14:creationId xmlns:p14="http://schemas.microsoft.com/office/powerpoint/2010/main" val="78275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Draw a simple block diagram of your control system.  </a:t>
            </a:r>
          </a:p>
          <a:p>
            <a:r>
              <a:rPr lang="en-US" sz="1200"/>
              <a:t>You can include root locus, bode, Nyquist, or state space design plots to show how you could design your controller.  Show at least one of the methods discussed in class.  PID tuning (as a design technique) is insufficient.  If you did do PID tuning, show that you can stabilize your system using PID in theory using root locus, etc.</a:t>
            </a:r>
          </a:p>
          <a:p>
            <a:r>
              <a:rPr lang="en-US" sz="1200"/>
              <a:t>Describe any metrics you used for design like zero steady state error or fast response.</a:t>
            </a:r>
          </a:p>
          <a:p>
            <a:endParaRPr lang="en-US" sz="1200"/>
          </a:p>
          <a:p>
            <a:endParaRPr lang="en-US"/>
          </a:p>
        </p:txBody>
      </p:sp>
      <p:sp>
        <p:nvSpPr>
          <p:cNvPr id="4" name="Slide Number Placeholder 3"/>
          <p:cNvSpPr>
            <a:spLocks noGrp="1"/>
          </p:cNvSpPr>
          <p:nvPr>
            <p:ph type="sldNum" sz="quarter" idx="5"/>
          </p:nvPr>
        </p:nvSpPr>
        <p:spPr/>
        <p:txBody>
          <a:bodyPr/>
          <a:lstStyle/>
          <a:p>
            <a:fld id="{B0838AF5-CC29-4ADE-B90A-4A4D3C122FEE}" type="slidenum">
              <a:rPr lang="en-US" smtClean="0"/>
              <a:t>6</a:t>
            </a:fld>
            <a:endParaRPr lang="en-US"/>
          </a:p>
        </p:txBody>
      </p:sp>
    </p:spTree>
    <p:extLst>
      <p:ext uri="{BB962C8B-B14F-4D97-AF65-F5344CB8AC3E}">
        <p14:creationId xmlns:p14="http://schemas.microsoft.com/office/powerpoint/2010/main" val="854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 video of your project operating here (experimental or simulation).  </a:t>
            </a:r>
            <a:r>
              <a:rPr lang="en-US" b="1" u="sng"/>
              <a:t>A Video is Required.</a:t>
            </a:r>
            <a:r>
              <a:rPr lang="en-US" b="1"/>
              <a:t> </a:t>
            </a:r>
          </a:p>
          <a:p>
            <a:r>
              <a:rPr lang="en-US"/>
              <a:t>For examples of well-formatted videos, go to </a:t>
            </a:r>
            <a:r>
              <a:rPr lang="en-US">
                <a:hlinkClick r:id="rId3"/>
              </a:rPr>
              <a:t>http://pwp.gatech.edu/me4012/</a:t>
            </a:r>
            <a:r>
              <a:rPr lang="en-US"/>
              <a:t> and look at the class </a:t>
            </a:r>
            <a:r>
              <a:rPr lang="en-US" err="1"/>
              <a:t>Youtube</a:t>
            </a:r>
            <a:r>
              <a:rPr lang="en-US"/>
              <a:t> videos.</a:t>
            </a:r>
          </a:p>
          <a:p>
            <a:endParaRPr lang="en-US"/>
          </a:p>
        </p:txBody>
      </p:sp>
      <p:sp>
        <p:nvSpPr>
          <p:cNvPr id="4" name="Slide Number Placeholder 3"/>
          <p:cNvSpPr>
            <a:spLocks noGrp="1"/>
          </p:cNvSpPr>
          <p:nvPr>
            <p:ph type="sldNum" sz="quarter" idx="5"/>
          </p:nvPr>
        </p:nvSpPr>
        <p:spPr/>
        <p:txBody>
          <a:bodyPr/>
          <a:lstStyle/>
          <a:p>
            <a:fld id="{B0838AF5-CC29-4ADE-B90A-4A4D3C122FEE}" type="slidenum">
              <a:rPr lang="en-US" smtClean="0"/>
              <a:t>8</a:t>
            </a:fld>
            <a:endParaRPr lang="en-US"/>
          </a:p>
        </p:txBody>
      </p:sp>
    </p:spTree>
    <p:extLst>
      <p:ext uri="{BB962C8B-B14F-4D97-AF65-F5344CB8AC3E}">
        <p14:creationId xmlns:p14="http://schemas.microsoft.com/office/powerpoint/2010/main" val="324497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how you implemented your controller (</a:t>
            </a:r>
            <a:r>
              <a:rPr lang="en-US" err="1"/>
              <a:t>Labview</a:t>
            </a:r>
            <a:r>
              <a:rPr lang="en-US"/>
              <a:t>, Arduino, or </a:t>
            </a:r>
            <a:r>
              <a:rPr lang="en-US" err="1"/>
              <a:t>Matlab</a:t>
            </a:r>
            <a:r>
              <a:rPr lang="en-US"/>
              <a:t> Simulation).  You can show a screenshot from your code or describe your the control law/state machine from your Arduino code.</a:t>
            </a:r>
          </a:p>
          <a:p>
            <a:r>
              <a:rPr lang="en-US"/>
              <a:t>Describe your final implementation and things you tried that worked or did not work.</a:t>
            </a:r>
          </a:p>
          <a:p>
            <a:r>
              <a:rPr lang="en-US"/>
              <a:t>If you took measurements, show your measured/simulation results (step responses, Bode plots, </a:t>
            </a:r>
            <a:r>
              <a:rPr lang="en-US" err="1"/>
              <a:t>etc</a:t>
            </a:r>
            <a:r>
              <a:rPr lang="en-US"/>
              <a:t>…).  </a:t>
            </a:r>
          </a:p>
          <a:p>
            <a:r>
              <a:rPr lang="en-US"/>
              <a:t>If you did experiments or simulated a nonlinear model (and controlled a linear version): Compare your performance with expected performance from theory (you can do this by overlaying predicted performance plots with actual performance plots). Describe how your system matches or does not match with theory.</a:t>
            </a:r>
          </a:p>
        </p:txBody>
      </p:sp>
      <p:sp>
        <p:nvSpPr>
          <p:cNvPr id="4" name="Slide Number Placeholder 3"/>
          <p:cNvSpPr>
            <a:spLocks noGrp="1"/>
          </p:cNvSpPr>
          <p:nvPr>
            <p:ph type="sldNum" sz="quarter" idx="5"/>
          </p:nvPr>
        </p:nvSpPr>
        <p:spPr/>
        <p:txBody>
          <a:bodyPr/>
          <a:lstStyle/>
          <a:p>
            <a:fld id="{B0838AF5-CC29-4ADE-B90A-4A4D3C122FEE}" type="slidenum">
              <a:rPr lang="en-US" smtClean="0"/>
              <a:t>9</a:t>
            </a:fld>
            <a:endParaRPr lang="en-US"/>
          </a:p>
        </p:txBody>
      </p:sp>
    </p:spTree>
    <p:extLst>
      <p:ext uri="{BB962C8B-B14F-4D97-AF65-F5344CB8AC3E}">
        <p14:creationId xmlns:p14="http://schemas.microsoft.com/office/powerpoint/2010/main" val="1472430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Summarize your project.</a:t>
            </a:r>
          </a:p>
          <a:p>
            <a:r>
              <a:rPr lang="en-US"/>
              <a:t>What are the main take-aways?</a:t>
            </a:r>
          </a:p>
          <a:p>
            <a:r>
              <a:rPr lang="en-US"/>
              <a:t>What worked and what didn’t work.</a:t>
            </a:r>
          </a:p>
          <a:p>
            <a:r>
              <a:rPr lang="en-US"/>
              <a:t>What would you do differently in the future?</a:t>
            </a:r>
          </a:p>
          <a:p>
            <a:r>
              <a:rPr lang="en-US"/>
              <a:t>Acknowledgements: (you can include your professor, TA, or others who helped you with your project)</a:t>
            </a:r>
          </a:p>
          <a:p>
            <a:endParaRPr lang="en-US"/>
          </a:p>
        </p:txBody>
      </p:sp>
      <p:sp>
        <p:nvSpPr>
          <p:cNvPr id="4" name="Slide Number Placeholder 3"/>
          <p:cNvSpPr>
            <a:spLocks noGrp="1"/>
          </p:cNvSpPr>
          <p:nvPr>
            <p:ph type="sldNum" sz="quarter" idx="5"/>
          </p:nvPr>
        </p:nvSpPr>
        <p:spPr/>
        <p:txBody>
          <a:bodyPr/>
          <a:lstStyle/>
          <a:p>
            <a:fld id="{B0838AF5-CC29-4ADE-B90A-4A4D3C122FEE}" type="slidenum">
              <a:rPr lang="en-US" smtClean="0"/>
              <a:t>10</a:t>
            </a:fld>
            <a:endParaRPr lang="en-US"/>
          </a:p>
        </p:txBody>
      </p:sp>
    </p:spTree>
    <p:extLst>
      <p:ext uri="{BB962C8B-B14F-4D97-AF65-F5344CB8AC3E}">
        <p14:creationId xmlns:p14="http://schemas.microsoft.com/office/powerpoint/2010/main" val="2010151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11/29/2023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e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3.jpe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11/29/2023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11/29/2023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oboticexplorationlab.org/papers/reaction_wheel.pdf" TargetMode="External"/><Relationship Id="rId2" Type="http://schemas.openxmlformats.org/officeDocument/2006/relationships/hyperlink" Target="https://aerospace.honeywell.com/us/en/about-us/blogs/understanding-reaction-wheels#:~:text=Reaction%20wheels%20are%20an%20integral,torque%2C%20like%20rockets%20or%20propellants" TargetMode="External"/><Relationship Id="rId1" Type="http://schemas.openxmlformats.org/officeDocument/2006/relationships/slideLayout" Target="../slideLayouts/slideLayout2.xml"/><Relationship Id="rId4" Type="http://schemas.openxmlformats.org/officeDocument/2006/relationships/hyperlink" Target="https://www.sciencedirect.com/science/article/abs/pii/S014102969700076X#:~:text=The%20gyro%2Dstabilizer%2C%20which%20has,low%20levels%20of%20wind%20excitation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2_FA6968DA.xml"/><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1.png"/><Relationship Id="rId4" Type="http://schemas.openxmlformats.org/officeDocument/2006/relationships/diagramData" Target="../diagrams/data1.xm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ukPYcUujSYk?feature=oembed" TargetMode="Externa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microsoft.com/office/2018/10/relationships/comments" Target="../comments/modernComment_107_45B0B66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4024461" y="3793068"/>
            <a:ext cx="7047121" cy="1684868"/>
          </a:xfrm>
        </p:spPr>
        <p:txBody>
          <a:bodyPr lIns="91440" tIns="45720" rIns="91440" bIns="45720" anchor="t">
            <a:noAutofit/>
          </a:bodyPr>
          <a:lstStyle/>
          <a:p>
            <a:r>
              <a:rPr lang="en-US" sz="2400" b="1">
                <a:latin typeface="Roboto Condensed Light"/>
                <a:ea typeface="Roboto Condensed Light"/>
                <a:cs typeface="Roboto Condensed Light"/>
              </a:rPr>
              <a:t>Siva </a:t>
            </a:r>
            <a:r>
              <a:rPr lang="en-US" sz="2400" b="1" err="1">
                <a:latin typeface="Roboto Condensed Light"/>
                <a:ea typeface="Roboto Condensed Light"/>
                <a:cs typeface="Roboto Condensed Light"/>
              </a:rPr>
              <a:t>Appana</a:t>
            </a:r>
            <a:r>
              <a:rPr lang="en-US" sz="2400" b="1">
                <a:latin typeface="Roboto Condensed Light"/>
                <a:ea typeface="Roboto Condensed Light"/>
                <a:cs typeface="Roboto Condensed Light"/>
              </a:rPr>
              <a:t>, Mannan Goel, Martha Leach, &amp; Mesum Zaidi</a:t>
            </a:r>
            <a:endParaRPr lang="en-US" sz="2400" b="1"/>
          </a:p>
          <a:p>
            <a:r>
              <a:rPr lang="en-US" sz="2400"/>
              <a:t>ME 4012 Modeling and Control of Motion Systems</a:t>
            </a:r>
          </a:p>
          <a:p>
            <a:r>
              <a:rPr lang="en-US" sz="2400"/>
              <a:t>Fall 2023 Final Project Presentation</a:t>
            </a:r>
          </a:p>
        </p:txBody>
      </p:sp>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4024462" y="333633"/>
            <a:ext cx="7304598" cy="3459435"/>
          </a:xfrm>
          <a:prstGeom prst="rect">
            <a:avLst/>
          </a:prstGeom>
        </p:spPr>
        <p:txBody>
          <a:bodyPr wrap="square" lIns="91440" tIns="45720" rIns="91440" bIns="45720" anchor="b" anchorCtr="0">
            <a:normAutofit/>
          </a:bodyPr>
          <a:lstStyle/>
          <a:p>
            <a:r>
              <a:rPr lang="en-US">
                <a:latin typeface="Roboto"/>
                <a:ea typeface="Roboto"/>
                <a:cs typeface="Roboto"/>
              </a:rPr>
              <a:t>Final Project Presentation: Balancing Prism</a:t>
            </a:r>
          </a:p>
        </p:txBody>
      </p:sp>
    </p:spTree>
    <p:extLst>
      <p:ext uri="{BB962C8B-B14F-4D97-AF65-F5344CB8AC3E}">
        <p14:creationId xmlns:p14="http://schemas.microsoft.com/office/powerpoint/2010/main" val="278977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381000" y="1215484"/>
            <a:ext cx="6461192" cy="5642516"/>
          </a:xfrm>
        </p:spPr>
        <p:txBody>
          <a:bodyPr>
            <a:normAutofit/>
          </a:bodyPr>
          <a:lstStyle/>
          <a:p>
            <a:r>
              <a:rPr lang="en-US" dirty="0"/>
              <a:t>Successfully balanced the triangle</a:t>
            </a:r>
          </a:p>
          <a:p>
            <a:pPr lvl="1"/>
            <a:r>
              <a:rPr lang="en-US" sz="2000"/>
              <a:t>Stays vertical despite ~30 degree tilt from horizontal</a:t>
            </a:r>
          </a:p>
          <a:p>
            <a:pPr lvl="1"/>
            <a:r>
              <a:rPr lang="en-US" sz="2000"/>
              <a:t>Exhibited disturbance rejection</a:t>
            </a:r>
          </a:p>
          <a:p>
            <a:pPr lvl="1"/>
            <a:r>
              <a:rPr lang="en-US" sz="2000"/>
              <a:t>PID Control</a:t>
            </a:r>
          </a:p>
          <a:p>
            <a:r>
              <a:rPr lang="en-US" dirty="0"/>
              <a:t>Some discrepancies and nonlinearities between mathematical model and the actual model</a:t>
            </a:r>
          </a:p>
          <a:p>
            <a:pPr lvl="1"/>
            <a:r>
              <a:rPr lang="en-US" dirty="0"/>
              <a:t>Tuning controller corrected for issues</a:t>
            </a:r>
          </a:p>
          <a:p>
            <a:r>
              <a:rPr lang="en-US" dirty="0"/>
              <a:t>Potential improvements</a:t>
            </a:r>
          </a:p>
          <a:p>
            <a:pPr lvl="1"/>
            <a:r>
              <a:rPr lang="en-US" dirty="0"/>
              <a:t>Brushed motor for more </a:t>
            </a:r>
            <a:r>
              <a:rPr lang="en-US"/>
              <a:t>accurate</a:t>
            </a:r>
            <a:r>
              <a:rPr lang="en-US" dirty="0"/>
              <a:t> modeling</a:t>
            </a:r>
          </a:p>
          <a:p>
            <a:pPr lvl="1"/>
            <a:r>
              <a:rPr lang="en-US" dirty="0"/>
              <a:t>Move flywheel above triangle COM</a:t>
            </a:r>
          </a:p>
          <a:p>
            <a:endParaRPr lang="en-US" dirty="0"/>
          </a:p>
          <a:p>
            <a:endParaRPr lang="en-US" dirty="0"/>
          </a:p>
          <a:p>
            <a:endParaRPr lang="en-US" dirty="0"/>
          </a:p>
          <a:p>
            <a:endParaRPr lang="en-US" dirty="0"/>
          </a:p>
        </p:txBody>
      </p:sp>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sz="4000"/>
              <a:t>Conclusion</a:t>
            </a:r>
          </a:p>
        </p:txBody>
      </p:sp>
      <p:pic>
        <p:nvPicPr>
          <p:cNvPr id="2" name="Picture 1">
            <a:extLst>
              <a:ext uri="{FF2B5EF4-FFF2-40B4-BE49-F238E27FC236}">
                <a16:creationId xmlns:a16="http://schemas.microsoft.com/office/drawing/2014/main" id="{71F99964-F24D-A341-8BFD-455CE16F1892}"/>
              </a:ext>
            </a:extLst>
          </p:cNvPr>
          <p:cNvPicPr>
            <a:picLocks noChangeAspect="1"/>
          </p:cNvPicPr>
          <p:nvPr/>
        </p:nvPicPr>
        <p:blipFill rotWithShape="1">
          <a:blip r:embed="rId3"/>
          <a:srcRect t="-2047" b="13084"/>
          <a:stretch/>
        </p:blipFill>
        <p:spPr>
          <a:xfrm>
            <a:off x="6842192" y="1429605"/>
            <a:ext cx="4665438" cy="3112851"/>
          </a:xfrm>
          <a:prstGeom prst="rect">
            <a:avLst/>
          </a:prstGeom>
        </p:spPr>
      </p:pic>
      <p:sp>
        <p:nvSpPr>
          <p:cNvPr id="4" name="TextBox 3">
            <a:extLst>
              <a:ext uri="{FF2B5EF4-FFF2-40B4-BE49-F238E27FC236}">
                <a16:creationId xmlns:a16="http://schemas.microsoft.com/office/drawing/2014/main" id="{744DD646-999D-9ACC-A10B-22450D32DA1E}"/>
              </a:ext>
            </a:extLst>
          </p:cNvPr>
          <p:cNvSpPr txBox="1"/>
          <p:nvPr/>
        </p:nvSpPr>
        <p:spPr>
          <a:xfrm>
            <a:off x="6846460" y="4600822"/>
            <a:ext cx="4661170" cy="369332"/>
          </a:xfrm>
          <a:prstGeom prst="rect">
            <a:avLst/>
          </a:prstGeom>
          <a:noFill/>
        </p:spPr>
        <p:txBody>
          <a:bodyPr wrap="square" rtlCol="0">
            <a:spAutoFit/>
          </a:bodyPr>
          <a:lstStyle/>
          <a:p>
            <a:pPr algn="ctr"/>
            <a:r>
              <a:rPr lang="en-US" i="1" dirty="0"/>
              <a:t>the easier way to balance a triangle</a:t>
            </a:r>
          </a:p>
        </p:txBody>
      </p:sp>
    </p:spTree>
    <p:extLst>
      <p:ext uri="{BB962C8B-B14F-4D97-AF65-F5344CB8AC3E}">
        <p14:creationId xmlns:p14="http://schemas.microsoft.com/office/powerpoint/2010/main" val="2054430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33D73-0BC4-0136-FC1A-8F2795104ACE}"/>
              </a:ext>
            </a:extLst>
          </p:cNvPr>
          <p:cNvSpPr>
            <a:spLocks noGrp="1"/>
          </p:cNvSpPr>
          <p:nvPr>
            <p:ph idx="1"/>
          </p:nvPr>
        </p:nvSpPr>
        <p:spPr>
          <a:xfrm>
            <a:off x="381000" y="1215484"/>
            <a:ext cx="8250936" cy="5312316"/>
          </a:xfrm>
        </p:spPr>
        <p:txBody>
          <a:bodyPr>
            <a:normAutofit lnSpcReduction="10000"/>
          </a:bodyPr>
          <a:lstStyle/>
          <a:p>
            <a:r>
              <a:rPr lang="en-US" dirty="0"/>
              <a:t>Dr. Mazumdar and Noah for all their help</a:t>
            </a:r>
          </a:p>
          <a:p>
            <a:r>
              <a:rPr lang="en-US" dirty="0"/>
              <a:t>Dr. </a:t>
            </a:r>
            <a:r>
              <a:rPr lang="en-US" dirty="0" err="1"/>
              <a:t>Ferri</a:t>
            </a:r>
            <a:r>
              <a:rPr lang="en-US" dirty="0"/>
              <a:t> for saying our first idea was horrifying to model</a:t>
            </a:r>
          </a:p>
          <a:p>
            <a:r>
              <a:rPr lang="en-US" dirty="0"/>
              <a:t>The pencil that we used to reset our Teensy and </a:t>
            </a:r>
            <a:r>
              <a:rPr lang="en-US"/>
              <a:t>sharpened</a:t>
            </a:r>
            <a:endParaRPr lang="en-US" dirty="0"/>
          </a:p>
          <a:p>
            <a:r>
              <a:rPr lang="en-US" dirty="0"/>
              <a:t>The corpse of the combat robot we ripped the electronics from</a:t>
            </a:r>
          </a:p>
          <a:p>
            <a:r>
              <a:rPr lang="en-US" dirty="0"/>
              <a:t>The terrified faces of the onlookers in the Invention Studio when the motor went to 50% power</a:t>
            </a:r>
          </a:p>
          <a:p>
            <a:r>
              <a:rPr lang="en-US" dirty="0"/>
              <a:t>The 2110 trifold that Mannan used to shield the glow in the dark triangle from the light</a:t>
            </a:r>
          </a:p>
        </p:txBody>
      </p:sp>
      <p:sp>
        <p:nvSpPr>
          <p:cNvPr id="5" name="Title 4">
            <a:extLst>
              <a:ext uri="{FF2B5EF4-FFF2-40B4-BE49-F238E27FC236}">
                <a16:creationId xmlns:a16="http://schemas.microsoft.com/office/drawing/2014/main" id="{8BD2DA0F-4238-AC87-6053-000860B276FA}"/>
              </a:ext>
            </a:extLst>
          </p:cNvPr>
          <p:cNvSpPr>
            <a:spLocks noGrp="1"/>
          </p:cNvSpPr>
          <p:nvPr>
            <p:ph type="title"/>
          </p:nvPr>
        </p:nvSpPr>
        <p:spPr/>
        <p:txBody>
          <a:bodyPr/>
          <a:lstStyle/>
          <a:p>
            <a:r>
              <a:rPr lang="en-US" dirty="0"/>
              <a:t>Special Thanks To</a:t>
            </a:r>
          </a:p>
        </p:txBody>
      </p:sp>
      <p:pic>
        <p:nvPicPr>
          <p:cNvPr id="8" name="Picture 7">
            <a:extLst>
              <a:ext uri="{FF2B5EF4-FFF2-40B4-BE49-F238E27FC236}">
                <a16:creationId xmlns:a16="http://schemas.microsoft.com/office/drawing/2014/main" id="{CB21EED8-7A93-4475-73BB-D8164A04F282}"/>
              </a:ext>
            </a:extLst>
          </p:cNvPr>
          <p:cNvPicPr>
            <a:picLocks noChangeAspect="1"/>
          </p:cNvPicPr>
          <p:nvPr/>
        </p:nvPicPr>
        <p:blipFill>
          <a:blip r:embed="rId2"/>
          <a:stretch>
            <a:fillRect/>
          </a:stretch>
        </p:blipFill>
        <p:spPr>
          <a:xfrm>
            <a:off x="8845527" y="129289"/>
            <a:ext cx="2482873" cy="3310498"/>
          </a:xfrm>
          <a:prstGeom prst="rect">
            <a:avLst/>
          </a:prstGeom>
        </p:spPr>
      </p:pic>
      <p:pic>
        <p:nvPicPr>
          <p:cNvPr id="3" name="Picture 2" descr="A person holding a pencil&#10;&#10;Description automatically generated">
            <a:extLst>
              <a:ext uri="{FF2B5EF4-FFF2-40B4-BE49-F238E27FC236}">
                <a16:creationId xmlns:a16="http://schemas.microsoft.com/office/drawing/2014/main" id="{E2453FD4-75E8-C455-85F4-2BB916459FFB}"/>
              </a:ext>
            </a:extLst>
          </p:cNvPr>
          <p:cNvPicPr>
            <a:picLocks noChangeAspect="1"/>
          </p:cNvPicPr>
          <p:nvPr/>
        </p:nvPicPr>
        <p:blipFill rotWithShape="1">
          <a:blip r:embed="rId3"/>
          <a:srcRect b="35603"/>
          <a:stretch/>
        </p:blipFill>
        <p:spPr>
          <a:xfrm>
            <a:off x="8943963" y="3511220"/>
            <a:ext cx="2286000" cy="2613025"/>
          </a:xfrm>
          <a:prstGeom prst="rect">
            <a:avLst/>
          </a:prstGeom>
        </p:spPr>
      </p:pic>
    </p:spTree>
    <p:extLst>
      <p:ext uri="{BB962C8B-B14F-4D97-AF65-F5344CB8AC3E}">
        <p14:creationId xmlns:p14="http://schemas.microsoft.com/office/powerpoint/2010/main" val="3959089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275167" y="1215484"/>
            <a:ext cx="11641666" cy="4596355"/>
          </a:xfrm>
        </p:spPr>
        <p:txBody>
          <a:bodyPr vert="horz" lIns="91440" tIns="45720" rIns="91440" bIns="45720" rtlCol="0" anchor="t">
            <a:normAutofit/>
          </a:bodyPr>
          <a:lstStyle/>
          <a:p>
            <a:pPr marL="0" indent="0">
              <a:buNone/>
            </a:pPr>
            <a:r>
              <a:rPr lang="en-US" sz="1600" dirty="0">
                <a:latin typeface="Roboto"/>
                <a:ea typeface="Roboto"/>
                <a:cs typeface="Roboto"/>
              </a:rPr>
              <a:t>[1] </a:t>
            </a:r>
            <a:r>
              <a:rPr lang="en-US" sz="1600" dirty="0" err="1">
                <a:latin typeface="Roboto"/>
                <a:ea typeface="Roboto"/>
                <a:cs typeface="Roboto"/>
              </a:rPr>
              <a:t>Bitar</a:t>
            </a:r>
            <a:r>
              <a:rPr lang="en-US" sz="1600" dirty="0">
                <a:latin typeface="Roboto"/>
                <a:ea typeface="Roboto"/>
                <a:cs typeface="Roboto"/>
              </a:rPr>
              <a:t>, </a:t>
            </a:r>
            <a:r>
              <a:rPr lang="en-US" sz="1600" dirty="0" err="1">
                <a:latin typeface="Roboto"/>
                <a:ea typeface="Roboto"/>
                <a:cs typeface="Roboto"/>
              </a:rPr>
              <a:t>Andreea</a:t>
            </a:r>
            <a:r>
              <a:rPr lang="en-US" sz="1600" dirty="0">
                <a:latin typeface="Roboto"/>
                <a:ea typeface="Roboto"/>
                <a:cs typeface="Roboto"/>
              </a:rPr>
              <a:t> "Understanding Reaction Wheels" </a:t>
            </a:r>
            <a:r>
              <a:rPr lang="en-US" sz="1600" dirty="0">
                <a:latin typeface="Roboto"/>
                <a:ea typeface="Roboto"/>
                <a:cs typeface="Roboto"/>
                <a:hlinkClick r:id="rId2"/>
              </a:rPr>
              <a:t>https://aerospace.honeywell.com/us/en/about-us/blogs/understanding-reaction-wheels#:~:text=Reaction%20wheels%20are%20an%20integral,torque%2C%20like%20rockets%20or%20propellants</a:t>
            </a:r>
            <a:r>
              <a:rPr lang="en-US" sz="1600" dirty="0">
                <a:latin typeface="Roboto"/>
                <a:ea typeface="Roboto"/>
                <a:cs typeface="Roboto"/>
              </a:rPr>
              <a:t>.</a:t>
            </a:r>
          </a:p>
          <a:p>
            <a:pPr marL="0" indent="0">
              <a:buNone/>
            </a:pPr>
            <a:r>
              <a:rPr lang="en-US" sz="1600" dirty="0">
                <a:latin typeface="Roboto"/>
                <a:ea typeface="Roboto"/>
                <a:cs typeface="Roboto"/>
              </a:rPr>
              <a:t>[2] </a:t>
            </a:r>
            <a:r>
              <a:rPr lang="en-US" sz="1600">
                <a:latin typeface="Roboto"/>
                <a:ea typeface="Roboto"/>
                <a:cs typeface="Roboto"/>
              </a:rPr>
              <a:t>C. Lee, “Enhanced Balance for Legged Robots Using Reaction Wheels,” </a:t>
            </a:r>
            <a:r>
              <a:rPr lang="en-US" sz="1600" i="1">
                <a:latin typeface="Roboto"/>
                <a:ea typeface="Roboto"/>
                <a:cs typeface="Roboto"/>
              </a:rPr>
              <a:t>Robotic Exploration Lab</a:t>
            </a:r>
            <a:r>
              <a:rPr lang="en-US" sz="1600">
                <a:latin typeface="Roboto"/>
                <a:ea typeface="Roboto"/>
                <a:cs typeface="Roboto"/>
              </a:rPr>
              <a:t>. </a:t>
            </a:r>
            <a:r>
              <a:rPr lang="en-US" sz="1600">
                <a:latin typeface="Roboto"/>
                <a:ea typeface="Roboto"/>
                <a:cs typeface="Roboto"/>
                <a:hlinkClick r:id="rId3"/>
              </a:rPr>
              <a:t>https://roboticexplorationlab.org/papers/reaction_wheel.pdf</a:t>
            </a:r>
            <a:endParaRPr lang="en-US" sz="1600">
              <a:latin typeface="Roboto"/>
              <a:ea typeface="Roboto"/>
              <a:cs typeface="Roboto"/>
            </a:endParaRPr>
          </a:p>
          <a:p>
            <a:pPr marL="0" indent="0">
              <a:buNone/>
            </a:pPr>
            <a:r>
              <a:rPr lang="en-US" sz="1600">
                <a:latin typeface="Roboto"/>
                <a:ea typeface="Roboto"/>
                <a:cs typeface="Roboto"/>
              </a:rPr>
              <a:t>[3] H. Higashiyama, M. Yamada, Y. </a:t>
            </a:r>
            <a:r>
              <a:rPr lang="en-US" sz="1600" err="1">
                <a:latin typeface="Roboto"/>
                <a:ea typeface="Roboto"/>
                <a:cs typeface="Roboto"/>
              </a:rPr>
              <a:t>Kazao</a:t>
            </a:r>
            <a:r>
              <a:rPr lang="en-US" sz="1600">
                <a:latin typeface="Roboto"/>
                <a:ea typeface="Roboto"/>
                <a:cs typeface="Roboto"/>
              </a:rPr>
              <a:t>, and M. </a:t>
            </a:r>
            <a:r>
              <a:rPr lang="en-US" sz="1600" err="1">
                <a:latin typeface="Roboto"/>
                <a:ea typeface="Roboto"/>
                <a:cs typeface="Roboto"/>
              </a:rPr>
              <a:t>Namiki</a:t>
            </a:r>
            <a:r>
              <a:rPr lang="en-US" sz="1600">
                <a:latin typeface="Roboto"/>
                <a:ea typeface="Roboto"/>
                <a:cs typeface="Roboto"/>
              </a:rPr>
              <a:t>, “Characteristics of active vibration control system using gyro-stabilizer,” Engineering Structures, </a:t>
            </a:r>
            <a:r>
              <a:rPr lang="en-US" sz="1600">
                <a:latin typeface="Roboto"/>
                <a:ea typeface="Roboto"/>
                <a:cs typeface="Roboto"/>
                <a:hlinkClick r:id="rId4"/>
              </a:rPr>
              <a:t>https://www.sciencedirect.com/science/article/abs/pii/S014102969700076X#:~:text=The%20gyro%2Dstabilizer%2C%20which%20has,low%20levels%20of%20wind%20excitations</a:t>
            </a:r>
            <a:r>
              <a:rPr lang="en-US" sz="1600">
                <a:latin typeface="Roboto"/>
                <a:ea typeface="Roboto"/>
                <a:cs typeface="Roboto"/>
              </a:rPr>
              <a:t>. (accessed Nov. 29, 2023). </a:t>
            </a:r>
          </a:p>
          <a:p>
            <a:pPr marL="0" indent="0">
              <a:buNone/>
            </a:pPr>
            <a:endParaRPr lang="en-US" sz="1600">
              <a:latin typeface="Roboto"/>
              <a:ea typeface="Roboto"/>
              <a:cs typeface="Roboto"/>
            </a:endParaRPr>
          </a:p>
          <a:p>
            <a:pPr marL="0" indent="0">
              <a:buNone/>
            </a:pPr>
            <a:r>
              <a:rPr lang="en-US" sz="1600">
                <a:latin typeface="Roboto"/>
                <a:ea typeface="Roboto"/>
                <a:cs typeface="Roboto"/>
              </a:rPr>
              <a:t>‌</a:t>
            </a:r>
            <a:endParaRPr lang="en-US" sz="1600" dirty="0"/>
          </a:p>
        </p:txBody>
      </p:sp>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sz="4000"/>
              <a:t>References</a:t>
            </a:r>
          </a:p>
        </p:txBody>
      </p:sp>
    </p:spTree>
    <p:extLst>
      <p:ext uri="{BB962C8B-B14F-4D97-AF65-F5344CB8AC3E}">
        <p14:creationId xmlns:p14="http://schemas.microsoft.com/office/powerpoint/2010/main" val="1928826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2D74-8421-794E-9135-724090DBDED4}"/>
              </a:ext>
            </a:extLst>
          </p:cNvPr>
          <p:cNvSpPr>
            <a:spLocks noGrp="1"/>
          </p:cNvSpPr>
          <p:nvPr>
            <p:ph type="title"/>
          </p:nvPr>
        </p:nvSpPr>
        <p:spPr/>
        <p:txBody>
          <a:bodyPr>
            <a:normAutofit/>
          </a:bodyPr>
          <a:lstStyle/>
          <a:p>
            <a:r>
              <a:rPr lang="en-US" sz="4000"/>
              <a:t>Appendix A: Model Derivation</a:t>
            </a:r>
          </a:p>
        </p:txBody>
      </p:sp>
      <p:pic>
        <p:nvPicPr>
          <p:cNvPr id="5" name="Picture 4">
            <a:extLst>
              <a:ext uri="{FF2B5EF4-FFF2-40B4-BE49-F238E27FC236}">
                <a16:creationId xmlns:a16="http://schemas.microsoft.com/office/drawing/2014/main" id="{EF749824-9972-B90F-AB0E-640F9FF4911F}"/>
              </a:ext>
            </a:extLst>
          </p:cNvPr>
          <p:cNvPicPr>
            <a:picLocks noChangeAspect="1"/>
          </p:cNvPicPr>
          <p:nvPr/>
        </p:nvPicPr>
        <p:blipFill>
          <a:blip r:embed="rId2"/>
          <a:stretch>
            <a:fillRect/>
          </a:stretch>
        </p:blipFill>
        <p:spPr>
          <a:xfrm>
            <a:off x="6350000" y="1825121"/>
            <a:ext cx="5656428" cy="3207758"/>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39FDC3-A403-F244-9306-11BDB9C88B9C}"/>
                  </a:ext>
                </a:extLst>
              </p:cNvPr>
              <p:cNvSpPr>
                <a:spLocks noGrp="1"/>
              </p:cNvSpPr>
              <p:nvPr>
                <p:ph sz="half" idx="1"/>
              </p:nvPr>
            </p:nvSpPr>
            <p:spPr>
              <a:xfrm>
                <a:off x="379048" y="1215482"/>
                <a:ext cx="5970952" cy="5441795"/>
              </a:xfrm>
            </p:spPr>
            <p:txBody>
              <a:bodyPr>
                <a:normAutofit/>
              </a:bodyPr>
              <a:lstStyle/>
              <a:p>
                <a:pPr marL="0" indent="0">
                  <a:buNone/>
                </a:pPr>
                <a:r>
                  <a:rPr lang="en-US" sz="1800" b="1" dirty="0"/>
                  <a:t>Variable Definitions</a:t>
                </a:r>
              </a:p>
              <a:p>
                <a:pPr marL="0" indent="0">
                  <a:buNone/>
                </a:pPr>
                <a14:m>
                  <m:oMath xmlns:m="http://schemas.openxmlformats.org/officeDocument/2006/math">
                    <m:r>
                      <m:rPr>
                        <m:nor/>
                      </m:rPr>
                      <a:rPr lang="el-GR" sz="1800" dirty="0"/>
                      <m:t>Θ</m:t>
                    </m:r>
                  </m:oMath>
                </a14:m>
                <a:r>
                  <a:rPr lang="en-US" sz="1800" dirty="0"/>
                  <a:t>: rotation angle of the full assembly measured from vertical</a:t>
                </a:r>
              </a:p>
              <a:p>
                <a:pPr marL="0" indent="0">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𝑡𝑜𝑡</m:t>
                        </m:r>
                      </m:sub>
                    </m:sSub>
                  </m:oMath>
                </a14:m>
                <a:r>
                  <a:rPr lang="en-US" sz="1800" dirty="0"/>
                  <a:t>: total mass of the full assembly</a:t>
                </a:r>
              </a:p>
              <a:p>
                <a:pPr marL="0" indent="0">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b="0" i="1" smtClean="0">
                            <a:latin typeface="Cambria Math" panose="02040503050406030204" pitchFamily="18" charset="0"/>
                          </a:rPr>
                          <m:t>𝑐</m:t>
                        </m:r>
                      </m:sub>
                    </m:sSub>
                  </m:oMath>
                </a14:m>
                <a:r>
                  <a:rPr lang="en-US" sz="1800" dirty="0"/>
                  <a:t>: distance from the center of mass </a:t>
                </a:r>
                <a:r>
                  <a:rPr lang="en-US" sz="1800" i="1" dirty="0"/>
                  <a:t>C</a:t>
                </a:r>
                <a:r>
                  <a:rPr lang="en-US" sz="1800" dirty="0"/>
                  <a:t> to the ground contact point </a:t>
                </a:r>
                <a:r>
                  <a:rPr lang="en-US" sz="1800" i="1" dirty="0"/>
                  <a:t>A</a:t>
                </a:r>
                <a:endParaRPr lang="en-US" sz="1800" dirty="0"/>
              </a:p>
              <a:p>
                <a:pPr marL="0" indent="0">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𝐽</m:t>
                        </m:r>
                      </m:e>
                      <m:sub>
                        <m:r>
                          <a:rPr lang="en-US" sz="1800" b="0" i="1" smtClean="0">
                            <a:latin typeface="Cambria Math" panose="02040503050406030204" pitchFamily="18" charset="0"/>
                          </a:rPr>
                          <m:t>𝑤</m:t>
                        </m:r>
                      </m:sub>
                    </m:sSub>
                  </m:oMath>
                </a14:m>
                <a:r>
                  <a:rPr lang="en-US" sz="1800" dirty="0"/>
                  <a:t>: moment of inertia of the wheel about </a:t>
                </a:r>
                <a:r>
                  <a:rPr lang="en-US" sz="1800" i="1" dirty="0"/>
                  <a:t>C</a:t>
                </a:r>
                <a:endParaRPr lang="en-US" sz="1800" dirty="0"/>
              </a:p>
              <a:p>
                <a:pPr marL="0" indent="0">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𝐽</m:t>
                        </m:r>
                      </m:e>
                      <m:sub>
                        <m:r>
                          <a:rPr lang="en-US" sz="1800" b="0" i="1" smtClean="0">
                            <a:latin typeface="Cambria Math" panose="02040503050406030204" pitchFamily="18" charset="0"/>
                          </a:rPr>
                          <m:t>𝑡𝑜𝑡</m:t>
                        </m:r>
                      </m:sub>
                    </m:sSub>
                  </m:oMath>
                </a14:m>
                <a:r>
                  <a:rPr lang="en-US" sz="1800" dirty="0"/>
                  <a:t>: moment of inertia of the full assembly about </a:t>
                </a:r>
                <a:r>
                  <a:rPr lang="en-US" sz="1800" i="1" dirty="0"/>
                  <a:t>C</a:t>
                </a:r>
                <a:endParaRPr lang="en-US" sz="1800" dirty="0"/>
              </a:p>
              <a:p>
                <a:pPr marL="0" indent="0">
                  <a:buNone/>
                </a:pPr>
                <a14:m>
                  <m:oMath xmlns:m="http://schemas.openxmlformats.org/officeDocument/2006/math">
                    <m:r>
                      <a:rPr lang="en-US" sz="1800" i="1" smtClean="0">
                        <a:latin typeface="Cambria Math" panose="02040503050406030204" pitchFamily="18" charset="0"/>
                        <a:ea typeface="Cambria Math" panose="02040503050406030204" pitchFamily="18" charset="0"/>
                      </a:rPr>
                      <m:t>𝜔</m:t>
                    </m:r>
                  </m:oMath>
                </a14:m>
                <a:r>
                  <a:rPr lang="en-US" sz="1800" dirty="0"/>
                  <a:t>: angular velocity of the wheel in the body-fixed frame, defined as positive in the opposite direction from </a:t>
                </a:r>
                <a14:m>
                  <m:oMath xmlns:m="http://schemas.openxmlformats.org/officeDocument/2006/math">
                    <m:r>
                      <m:rPr>
                        <m:nor/>
                      </m:rPr>
                      <a:rPr lang="el-GR" sz="1800" dirty="0"/>
                      <m:t>Θ</m:t>
                    </m:r>
                  </m:oMath>
                </a14:m>
                <a:endParaRPr lang="en-US" sz="1800" dirty="0"/>
              </a:p>
              <a:p>
                <a:pPr marL="0" indent="0">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𝐽</m:t>
                        </m:r>
                      </m:e>
                      <m:sub>
                        <m:r>
                          <a:rPr lang="en-US" sz="1800" b="0" i="1" smtClean="0">
                            <a:latin typeface="Cambria Math" panose="02040503050406030204" pitchFamily="18" charset="0"/>
                          </a:rPr>
                          <m:t>𝑡𝑜𝑡</m:t>
                        </m:r>
                        <m:r>
                          <a:rPr lang="en-US" sz="1800" b="0" i="1" smtClean="0">
                            <a:latin typeface="Cambria Math" panose="02040503050406030204" pitchFamily="18" charset="0"/>
                          </a:rPr>
                          <m:t>,</m:t>
                        </m:r>
                        <m:r>
                          <a:rPr lang="en-US" sz="1800" b="0" i="1" smtClean="0">
                            <a:latin typeface="Cambria Math" panose="02040503050406030204" pitchFamily="18" charset="0"/>
                          </a:rPr>
                          <m:t>𝐴</m:t>
                        </m:r>
                      </m:sub>
                    </m:sSub>
                  </m:oMath>
                </a14:m>
                <a:r>
                  <a:rPr lang="en-US" sz="1800" dirty="0"/>
                  <a:t>: moment of inertia of the fully assembly about </a:t>
                </a:r>
                <a:r>
                  <a:rPr lang="en-US" sz="1800" i="1" dirty="0"/>
                  <a:t>A</a:t>
                </a:r>
                <a:endParaRPr lang="en-US" sz="1800" dirty="0"/>
              </a:p>
              <a:p>
                <a:pPr marL="0" indent="0">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𝑣</m:t>
                        </m:r>
                      </m:sub>
                    </m:sSub>
                  </m:oMath>
                </a14:m>
                <a:r>
                  <a:rPr lang="en-US" sz="1800" dirty="0"/>
                  <a:t>: velocity constant of the motor in RPM/V</a:t>
                </a:r>
              </a:p>
              <a:p>
                <a:pPr marL="0" indent="0">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𝑚𝑎𝑥</m:t>
                        </m:r>
                      </m:sub>
                    </m:sSub>
                  </m:oMath>
                </a14:m>
                <a:r>
                  <a:rPr lang="en-US" sz="1800" dirty="0"/>
                  <a:t>: voltage of battery; maximum voltage available</a:t>
                </a:r>
              </a:p>
            </p:txBody>
          </p:sp>
        </mc:Choice>
        <mc:Fallback>
          <p:sp>
            <p:nvSpPr>
              <p:cNvPr id="3" name="Content Placeholder 2">
                <a:extLst>
                  <a:ext uri="{FF2B5EF4-FFF2-40B4-BE49-F238E27FC236}">
                    <a16:creationId xmlns:a16="http://schemas.microsoft.com/office/drawing/2014/main" id="{3F39FDC3-A403-F244-9306-11BDB9C88B9C}"/>
                  </a:ext>
                </a:extLst>
              </p:cNvPr>
              <p:cNvSpPr>
                <a:spLocks noGrp="1" noRot="1" noChangeAspect="1" noMove="1" noResize="1" noEditPoints="1" noAdjustHandles="1" noChangeArrowheads="1" noChangeShapeType="1" noTextEdit="1"/>
              </p:cNvSpPr>
              <p:nvPr>
                <p:ph sz="half" idx="1"/>
              </p:nvPr>
            </p:nvSpPr>
            <p:spPr>
              <a:xfrm>
                <a:off x="379048" y="1215482"/>
                <a:ext cx="5970952" cy="5441795"/>
              </a:xfrm>
              <a:blipFill>
                <a:blip r:embed="rId3"/>
                <a:stretch>
                  <a:fillRect l="-816" t="-1008"/>
                </a:stretch>
              </a:blipFill>
            </p:spPr>
            <p:txBody>
              <a:bodyPr/>
              <a:lstStyle/>
              <a:p>
                <a:r>
                  <a:rPr lang="en-US">
                    <a:noFill/>
                  </a:rPr>
                  <a:t> </a:t>
                </a:r>
              </a:p>
            </p:txBody>
          </p:sp>
        </mc:Fallback>
      </mc:AlternateContent>
    </p:spTree>
    <p:extLst>
      <p:ext uri="{BB962C8B-B14F-4D97-AF65-F5344CB8AC3E}">
        <p14:creationId xmlns:p14="http://schemas.microsoft.com/office/powerpoint/2010/main" val="1517427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2D74-8421-794E-9135-724090DBDED4}"/>
              </a:ext>
            </a:extLst>
          </p:cNvPr>
          <p:cNvSpPr>
            <a:spLocks noGrp="1"/>
          </p:cNvSpPr>
          <p:nvPr>
            <p:ph type="title"/>
          </p:nvPr>
        </p:nvSpPr>
        <p:spPr/>
        <p:txBody>
          <a:bodyPr>
            <a:normAutofit/>
          </a:bodyPr>
          <a:lstStyle/>
          <a:p>
            <a:r>
              <a:rPr lang="en-US" sz="4000"/>
              <a:t>Appendix A: Model Derivation</a:t>
            </a:r>
          </a:p>
        </p:txBody>
      </p:sp>
      <p:sp>
        <p:nvSpPr>
          <p:cNvPr id="3" name="Content Placeholder 2">
            <a:extLst>
              <a:ext uri="{FF2B5EF4-FFF2-40B4-BE49-F238E27FC236}">
                <a16:creationId xmlns:a16="http://schemas.microsoft.com/office/drawing/2014/main" id="{3F39FDC3-A403-F244-9306-11BDB9C88B9C}"/>
              </a:ext>
            </a:extLst>
          </p:cNvPr>
          <p:cNvSpPr>
            <a:spLocks noGrp="1"/>
          </p:cNvSpPr>
          <p:nvPr>
            <p:ph sz="half" idx="1"/>
          </p:nvPr>
        </p:nvSpPr>
        <p:spPr>
          <a:xfrm>
            <a:off x="379048" y="1215483"/>
            <a:ext cx="11431952" cy="4961480"/>
          </a:xfrm>
        </p:spPr>
        <p:txBody>
          <a:bodyPr>
            <a:normAutofit/>
          </a:bodyPr>
          <a:lstStyle/>
          <a:p>
            <a:pPr marL="0" indent="0">
              <a:buNone/>
            </a:pPr>
            <a:r>
              <a:rPr lang="en-US" sz="2000" b="1"/>
              <a:t>Assumptions</a:t>
            </a:r>
          </a:p>
          <a:p>
            <a:pPr marL="457200" indent="-457200">
              <a:buFont typeface="+mj-lt"/>
              <a:buAutoNum type="arabicPeriod"/>
            </a:pPr>
            <a:r>
              <a:rPr lang="en-US" sz="2000"/>
              <a:t>There is sufficient friction to prevent slip at contact point </a:t>
            </a:r>
            <a:r>
              <a:rPr lang="en-US" sz="2000" i="1"/>
              <a:t>A.</a:t>
            </a:r>
            <a:endParaRPr lang="en-US" sz="2000"/>
          </a:p>
          <a:p>
            <a:pPr marL="457200" indent="-457200">
              <a:buFont typeface="+mj-lt"/>
              <a:buAutoNum type="arabicPeriod"/>
            </a:pPr>
            <a:r>
              <a:rPr lang="en-US" sz="2000"/>
              <a:t>The centers of mass of the wheel and the main body are coincident with each other and with the motor shaft.</a:t>
            </a:r>
          </a:p>
          <a:p>
            <a:pPr marL="457200" indent="-457200">
              <a:buFont typeface="+mj-lt"/>
              <a:buAutoNum type="arabicPeriod"/>
            </a:pPr>
            <a:r>
              <a:rPr lang="en-US" sz="2000"/>
              <a:t>The dynamics can be linearized about </a:t>
            </a:r>
            <a:r>
              <a:rPr lang="el-GR" sz="2000"/>
              <a:t>θ</a:t>
            </a:r>
            <a:r>
              <a:rPr lang="en-US" sz="2000"/>
              <a:t> = 0 such that sin(</a:t>
            </a:r>
            <a:r>
              <a:rPr lang="el-GR" sz="2000"/>
              <a:t>θ</a:t>
            </a:r>
            <a:r>
              <a:rPr lang="en-US" sz="2000"/>
              <a:t>) ≈ </a:t>
            </a:r>
            <a:r>
              <a:rPr lang="el-GR" sz="2000"/>
              <a:t>θ</a:t>
            </a:r>
            <a:r>
              <a:rPr lang="en-US" sz="2000"/>
              <a:t> and cos(</a:t>
            </a:r>
            <a:r>
              <a:rPr lang="el-GR" sz="2000"/>
              <a:t>θ</a:t>
            </a:r>
            <a:r>
              <a:rPr lang="en-US" sz="2000"/>
              <a:t>) ≈</a:t>
            </a:r>
            <a:r>
              <a:rPr lang="en-US" sz="2000" b="1"/>
              <a:t> </a:t>
            </a:r>
            <a:r>
              <a:rPr lang="en-US" sz="2000"/>
              <a:t>1. </a:t>
            </a:r>
          </a:p>
        </p:txBody>
      </p:sp>
    </p:spTree>
    <p:extLst>
      <p:ext uri="{BB962C8B-B14F-4D97-AF65-F5344CB8AC3E}">
        <p14:creationId xmlns:p14="http://schemas.microsoft.com/office/powerpoint/2010/main" val="3767772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2D74-8421-794E-9135-724090DBDED4}"/>
              </a:ext>
            </a:extLst>
          </p:cNvPr>
          <p:cNvSpPr>
            <a:spLocks noGrp="1"/>
          </p:cNvSpPr>
          <p:nvPr>
            <p:ph type="title"/>
          </p:nvPr>
        </p:nvSpPr>
        <p:spPr/>
        <p:txBody>
          <a:bodyPr>
            <a:normAutofit/>
          </a:bodyPr>
          <a:lstStyle/>
          <a:p>
            <a:r>
              <a:rPr lang="en-US" sz="4000"/>
              <a:t>Appendix A: Model Derivation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39FDC3-A403-F244-9306-11BDB9C88B9C}"/>
                  </a:ext>
                </a:extLst>
              </p:cNvPr>
              <p:cNvSpPr>
                <a:spLocks noGrp="1"/>
              </p:cNvSpPr>
              <p:nvPr>
                <p:ph sz="half" idx="1"/>
              </p:nvPr>
            </p:nvSpPr>
            <p:spPr>
              <a:xfrm>
                <a:off x="379048" y="1215483"/>
                <a:ext cx="11431952" cy="4961480"/>
              </a:xfrm>
            </p:spPr>
            <p:txBody>
              <a:bodyPr>
                <a:normAutofit/>
              </a:bodyPr>
              <a:lstStyle/>
              <a:p>
                <a:pPr marL="0" indent="0">
                  <a:buNone/>
                </a:pPr>
                <a:r>
                  <a:rPr lang="en-US" sz="2000" b="1" dirty="0"/>
                  <a:t>Model Derivation</a:t>
                </a:r>
              </a:p>
              <a:p>
                <a:pPr marL="0" indent="0">
                  <a:buNone/>
                </a:pPr>
                <a:r>
                  <a:rPr lang="en-US" sz="2000" dirty="0"/>
                  <a:t>The relationship between the sum of external moments on a multibody system and the time derivative of the total angular momentum of that system is defined by</a:t>
                </a:r>
              </a:p>
              <a:p>
                <a:pPr marL="0" indent="0" algn="ctr">
                  <a:buNone/>
                </a:pPr>
                <a14:m>
                  <m:oMath xmlns:m="http://schemas.openxmlformats.org/officeDocument/2006/math">
                    <m:nary>
                      <m:naryPr>
                        <m:chr m:val="∑"/>
                        <m:subHide m:val="on"/>
                        <m:supHide m:val="on"/>
                        <m:ctrlPr>
                          <a:rPr lang="en-US" sz="2000" i="1" smtClean="0">
                            <a:latin typeface="Cambria Math" panose="02040503050406030204" pitchFamily="18" charset="0"/>
                          </a:rPr>
                        </m:ctrlPr>
                      </m:naryPr>
                      <m:sub/>
                      <m:sup/>
                      <m:e>
                        <m:acc>
                          <m:accPr>
                            <m:chr m:val="⃑"/>
                            <m:ctrlPr>
                              <a:rPr lang="en-US" sz="200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𝐴</m:t>
                                </m:r>
                              </m:sub>
                            </m:sSub>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𝐶</m:t>
                                    </m:r>
                                  </m:sub>
                                </m:sSub>
                              </m:e>
                            </m:acc>
                          </m:e>
                        </m:acc>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r>
                                      <a:rPr lang="en-US" sz="2000" b="0" i="1" smtClean="0">
                                        <a:latin typeface="Cambria Math" panose="02040503050406030204" pitchFamily="18" charset="0"/>
                                      </a:rPr>
                                      <m:t>𝐴</m:t>
                                    </m:r>
                                  </m:den>
                                </m:f>
                              </m:sub>
                            </m:sSub>
                          </m:e>
                        </m:acc>
                        <m:r>
                          <a:rPr lang="en-US" sz="200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m:t>
                            </m:r>
                          </m:e>
                          <m:sub>
                            <m:r>
                              <a:rPr lang="en-US" sz="2000" b="0" i="1" smtClean="0">
                                <a:latin typeface="Cambria Math" panose="02040503050406030204" pitchFamily="18" charset="0"/>
                                <a:ea typeface="Cambria Math" panose="02040503050406030204" pitchFamily="18" charset="0"/>
                              </a:rPr>
                              <m:t>𝑡𝑜𝑡</m:t>
                            </m:r>
                          </m:sub>
                        </m:sSub>
                        <m:acc>
                          <m:accPr>
                            <m:chr m:val="⃑"/>
                            <m:ctrlPr>
                              <a:rPr lang="en-US" sz="2000" b="0" i="1" smtClean="0">
                                <a:latin typeface="Cambria Math" panose="02040503050406030204" pitchFamily="18" charset="0"/>
                                <a:ea typeface="Cambria Math" panose="02040503050406030204" pitchFamily="18" charset="0"/>
                              </a:rPr>
                            </m:ctrlPr>
                          </m:acc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𝐶</m:t>
                                </m:r>
                              </m:sub>
                            </m:sSub>
                          </m:e>
                        </m:acc>
                      </m:e>
                    </m:nary>
                  </m:oMath>
                </a14:m>
                <a:r>
                  <a:rPr lang="en-US" sz="2000" dirty="0"/>
                  <a:t>.			[1]</a:t>
                </a:r>
              </a:p>
              <a:p>
                <a:pPr marL="0" indent="0">
                  <a:buNone/>
                </a:pPr>
                <a:r>
                  <a:rPr lang="en-US" sz="2000" dirty="0"/>
                  <a:t>Since the reaction torque is an internal moment, the only external moment applied to the balancing prism is by gravity such that</a:t>
                </a:r>
              </a:p>
              <a:p>
                <a:pPr marL="0" indent="0" algn="ctr">
                  <a:buNone/>
                </a:pPr>
                <a14:m>
                  <m:oMath xmlns:m="http://schemas.openxmlformats.org/officeDocument/2006/math">
                    <m:nary>
                      <m:naryPr>
                        <m:chr m:val="∑"/>
                        <m:subHide m:val="on"/>
                        <m:supHide m:val="on"/>
                        <m:ctrlPr>
                          <a:rPr lang="en-US" sz="2000" i="1" smtClean="0">
                            <a:latin typeface="Cambria Math" panose="02040503050406030204" pitchFamily="18" charset="0"/>
                          </a:rPr>
                        </m:ctrlPr>
                      </m:naryPr>
                      <m:sub/>
                      <m:sup/>
                      <m:e>
                        <m:acc>
                          <m:accPr>
                            <m:chr m:val="⃑"/>
                            <m:ctrlPr>
                              <a:rPr lang="en-US" sz="200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𝐴</m:t>
                                </m:r>
                              </m:sub>
                            </m:sSub>
                          </m:e>
                        </m:acc>
                      </m:e>
                    </m:nary>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𝑡𝑜𝑡</m:t>
                        </m:r>
                      </m:sub>
                    </m:sSub>
                    <m:r>
                      <a:rPr lang="en-US" sz="2000" b="0" i="1" smtClean="0">
                        <a:latin typeface="Cambria Math" panose="02040503050406030204" pitchFamily="18" charset="0"/>
                      </a:rPr>
                      <m:t>𝑔</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e>
                        </m:d>
                      </m:e>
                    </m:func>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𝑘</m:t>
                        </m:r>
                      </m:e>
                    </m:acc>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𝑡𝑜𝑡</m:t>
                        </m:r>
                      </m:sub>
                    </m:sSub>
                    <m:r>
                      <a:rPr lang="en-US" sz="2000" i="1">
                        <a:latin typeface="Cambria Math" panose="02040503050406030204" pitchFamily="18" charset="0"/>
                      </a:rPr>
                      <m:t>𝑔</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𝜃</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𝑘</m:t>
                        </m:r>
                      </m:e>
                    </m:acc>
                  </m:oMath>
                </a14:m>
                <a:r>
                  <a:rPr lang="en-US" sz="2000" dirty="0"/>
                  <a:t>.		[2]</a:t>
                </a:r>
              </a:p>
              <a:p>
                <a:pPr marL="0" indent="0">
                  <a:buNone/>
                </a:pPr>
                <a:r>
                  <a:rPr lang="en-US" sz="2000" dirty="0"/>
                  <a:t>The righthand side of [1] becomes</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𝐶</m:t>
                                  </m:r>
                                </m:sub>
                              </m:sSub>
                            </m:e>
                          </m:acc>
                        </m:e>
                      </m:acc>
                      <m:r>
                        <a:rPr lang="en-US" sz="2000" i="1">
                          <a:latin typeface="Cambria Math" panose="02040503050406030204" pitchFamily="18" charset="0"/>
                        </a:rPr>
                        <m:t>+ </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f>
                                <m:fPr>
                                  <m:type m:val="skw"/>
                                  <m:ctrlPr>
                                    <a:rPr lang="en-US" sz="2000" i="1">
                                      <a:latin typeface="Cambria Math" panose="02040503050406030204" pitchFamily="18" charset="0"/>
                                    </a:rPr>
                                  </m:ctrlPr>
                                </m:fPr>
                                <m:num>
                                  <m:r>
                                    <a:rPr lang="en-US" sz="2000" i="1">
                                      <a:latin typeface="Cambria Math" panose="02040503050406030204" pitchFamily="18" charset="0"/>
                                    </a:rPr>
                                    <m:t>𝐶</m:t>
                                  </m:r>
                                </m:num>
                                <m:den>
                                  <m:r>
                                    <a:rPr lang="en-US" sz="2000" i="1">
                                      <a:latin typeface="Cambria Math" panose="02040503050406030204" pitchFamily="18" charset="0"/>
                                    </a:rPr>
                                    <m:t>𝐴</m:t>
                                  </m:r>
                                </m:den>
                              </m:f>
                            </m:sub>
                          </m:sSub>
                        </m:e>
                      </m:acc>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𝑚</m:t>
                          </m:r>
                        </m:e>
                        <m:sub>
                          <m:r>
                            <a:rPr lang="en-US" sz="2000" i="1">
                              <a:latin typeface="Cambria Math" panose="02040503050406030204" pitchFamily="18" charset="0"/>
                              <a:ea typeface="Cambria Math" panose="02040503050406030204" pitchFamily="18" charset="0"/>
                            </a:rPr>
                            <m:t>𝑡𝑜𝑡</m:t>
                          </m:r>
                        </m:sub>
                      </m:sSub>
                      <m:acc>
                        <m:accPr>
                          <m:chr m:val="⃑"/>
                          <m:ctrlPr>
                            <a:rPr lang="en-US" sz="2000" i="1">
                              <a:latin typeface="Cambria Math" panose="02040503050406030204" pitchFamily="18" charset="0"/>
                              <a:ea typeface="Cambria Math" panose="02040503050406030204" pitchFamily="18" charset="0"/>
                            </a:rPr>
                          </m:ctrlPr>
                        </m:acc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𝐶</m:t>
                              </m:r>
                            </m:sub>
                          </m:sSub>
                        </m:e>
                      </m:acc>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𝑤</m:t>
                              </m:r>
                            </m:sub>
                          </m:sSub>
                          <m:acc>
                            <m:accPr>
                              <m:chr m:val="̇"/>
                              <m:ctrlPr>
                                <a:rPr lang="en-US" sz="2000" b="0" i="1" smtClean="0">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𝜔</m:t>
                              </m:r>
                            </m:e>
                          </m:acc>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𝑡𝑜𝑡</m:t>
                              </m:r>
                            </m:sub>
                          </m:sSub>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𝜃</m:t>
                              </m:r>
                            </m:e>
                          </m:acc>
                        </m:e>
                      </m:d>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e>
                          </m:d>
                        </m:e>
                      </m:func>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𝑖</m:t>
                          </m:r>
                        </m:e>
                      </m:acc>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e>
                          </m:d>
                        </m:e>
                      </m:func>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𝑗</m:t>
                          </m:r>
                        </m:e>
                      </m:acc>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m:t>
                          </m:r>
                        </m:e>
                        <m:sub>
                          <m:r>
                            <a:rPr lang="en-US" sz="2000" b="0" i="1" smtClean="0">
                              <a:latin typeface="Cambria Math" panose="02040503050406030204" pitchFamily="18" charset="0"/>
                              <a:ea typeface="Cambria Math" panose="02040503050406030204" pitchFamily="18" charset="0"/>
                            </a:rPr>
                            <m:t>𝑡𝑜𝑡</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𝑐</m:t>
                          </m:r>
                        </m:sub>
                      </m:sSub>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𝜃</m:t>
                          </m:r>
                        </m:e>
                      </m:acc>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𝑖</m:t>
                          </m:r>
                        </m:e>
                      </m:acc>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𝜃</m:t>
                              </m:r>
                            </m:e>
                          </m:acc>
                        </m:e>
                        <m:sup>
                          <m:r>
                            <a:rPr lang="en-US" sz="2000" b="0" i="1" smtClean="0">
                              <a:latin typeface="Cambria Math" panose="02040503050406030204" pitchFamily="18" charset="0"/>
                            </a:rPr>
                            <m:t>2</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𝑗</m:t>
                          </m:r>
                        </m:e>
                      </m:acc>
                      <m:r>
                        <a:rPr lang="en-US" sz="2000" b="0" i="1" smtClean="0">
                          <a:latin typeface="Cambria Math" panose="02040503050406030204" pitchFamily="18" charset="0"/>
                        </a:rPr>
                        <m:t>)</m:t>
                      </m:r>
                    </m:oMath>
                  </m:oMathPara>
                </a14:m>
                <a:endParaRPr lang="en-US" sz="2000" dirty="0"/>
              </a:p>
              <a:p>
                <a:pPr marL="0" indent="0">
                  <a:buNone/>
                </a:pPr>
                <a:r>
                  <a:rPr lang="en-US" sz="2000" dirty="0"/>
                  <a:t>which linearizes and simplifies to </a:t>
                </a:r>
              </a:p>
              <a:p>
                <a:pPr marL="0" indent="0" algn="ctr">
                  <a:buNone/>
                </a:pPr>
                <a14:m>
                  <m:oMath xmlns:m="http://schemas.openxmlformats.org/officeDocument/2006/math">
                    <m:acc>
                      <m:accPr>
                        <m:chr m:val="̇"/>
                        <m:ctrlPr>
                          <a:rPr lang="en-US" sz="2000" i="1" smtClean="0">
                            <a:latin typeface="Cambria Math" panose="02040503050406030204" pitchFamily="18" charset="0"/>
                          </a:rPr>
                        </m:ctrlPr>
                      </m:acc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𝐶</m:t>
                                </m:r>
                              </m:sub>
                            </m:sSub>
                          </m:e>
                        </m:acc>
                      </m:e>
                    </m:acc>
                    <m:r>
                      <a:rPr lang="en-US" sz="2000" i="1">
                        <a:latin typeface="Cambria Math" panose="02040503050406030204" pitchFamily="18" charset="0"/>
                      </a:rPr>
                      <m:t>+ </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f>
                              <m:fPr>
                                <m:type m:val="skw"/>
                                <m:ctrlPr>
                                  <a:rPr lang="en-US" sz="2000" i="1">
                                    <a:latin typeface="Cambria Math" panose="02040503050406030204" pitchFamily="18" charset="0"/>
                                  </a:rPr>
                                </m:ctrlPr>
                              </m:fPr>
                              <m:num>
                                <m:r>
                                  <a:rPr lang="en-US" sz="2000" i="1">
                                    <a:latin typeface="Cambria Math" panose="02040503050406030204" pitchFamily="18" charset="0"/>
                                  </a:rPr>
                                  <m:t>𝐶</m:t>
                                </m:r>
                              </m:num>
                              <m:den>
                                <m:r>
                                  <a:rPr lang="en-US" sz="2000" i="1">
                                    <a:latin typeface="Cambria Math" panose="02040503050406030204" pitchFamily="18" charset="0"/>
                                  </a:rPr>
                                  <m:t>𝐴</m:t>
                                </m:r>
                              </m:den>
                            </m:f>
                          </m:sub>
                        </m:sSub>
                      </m:e>
                    </m:acc>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𝑚</m:t>
                        </m:r>
                      </m:e>
                      <m:sub>
                        <m:r>
                          <a:rPr lang="en-US" sz="2000" i="1">
                            <a:latin typeface="Cambria Math" panose="02040503050406030204" pitchFamily="18" charset="0"/>
                            <a:ea typeface="Cambria Math" panose="02040503050406030204" pitchFamily="18" charset="0"/>
                          </a:rPr>
                          <m:t>𝑡𝑜𝑡</m:t>
                        </m:r>
                      </m:sub>
                    </m:sSub>
                    <m:acc>
                      <m:accPr>
                        <m:chr m:val="⃑"/>
                        <m:ctrlPr>
                          <a:rPr lang="en-US" sz="2000" i="1">
                            <a:latin typeface="Cambria Math" panose="02040503050406030204" pitchFamily="18" charset="0"/>
                            <a:ea typeface="Cambria Math" panose="02040503050406030204" pitchFamily="18" charset="0"/>
                          </a:rPr>
                        </m:ctrlPr>
                      </m:acc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𝐶</m:t>
                            </m:r>
                          </m:sub>
                        </m:sSub>
                      </m:e>
                    </m:acc>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𝑤</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𝑡𝑜𝑡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sub>
                        </m:sSub>
                        <m:acc>
                          <m:accPr>
                            <m:chr m:val="̇"/>
                            <m:ctrlPr>
                              <a:rPr lang="en-US" sz="2000" b="0" i="1" smtClean="0">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𝜃</m:t>
                            </m:r>
                          </m:e>
                        </m:acc>
                      </m:e>
                    </m:d>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oMath>
                </a14:m>
                <a:r>
                  <a:rPr lang="en-US" sz="2000" dirty="0"/>
                  <a:t>.		[3]</a:t>
                </a:r>
              </a:p>
            </p:txBody>
          </p:sp>
        </mc:Choice>
        <mc:Fallback xmlns="">
          <p:sp>
            <p:nvSpPr>
              <p:cNvPr id="3" name="Content Placeholder 2">
                <a:extLst>
                  <a:ext uri="{FF2B5EF4-FFF2-40B4-BE49-F238E27FC236}">
                    <a16:creationId xmlns:a16="http://schemas.microsoft.com/office/drawing/2014/main" id="{3F39FDC3-A403-F244-9306-11BDB9C88B9C}"/>
                  </a:ext>
                </a:extLst>
              </p:cNvPr>
              <p:cNvSpPr>
                <a:spLocks noGrp="1" noRot="1" noChangeAspect="1" noMove="1" noResize="1" noEditPoints="1" noAdjustHandles="1" noChangeArrowheads="1" noChangeShapeType="1" noTextEdit="1"/>
              </p:cNvSpPr>
              <p:nvPr>
                <p:ph sz="half" idx="1"/>
              </p:nvPr>
            </p:nvSpPr>
            <p:spPr>
              <a:xfrm>
                <a:off x="379048" y="1215483"/>
                <a:ext cx="11431952" cy="4961480"/>
              </a:xfrm>
              <a:blipFill>
                <a:blip r:embed="rId2"/>
                <a:stretch>
                  <a:fillRect l="-533" t="-1106"/>
                </a:stretch>
              </a:blipFill>
            </p:spPr>
            <p:txBody>
              <a:bodyPr/>
              <a:lstStyle/>
              <a:p>
                <a:r>
                  <a:rPr lang="en-US">
                    <a:noFill/>
                  </a:rPr>
                  <a:t> </a:t>
                </a:r>
              </a:p>
            </p:txBody>
          </p:sp>
        </mc:Fallback>
      </mc:AlternateContent>
    </p:spTree>
    <p:extLst>
      <p:ext uri="{BB962C8B-B14F-4D97-AF65-F5344CB8AC3E}">
        <p14:creationId xmlns:p14="http://schemas.microsoft.com/office/powerpoint/2010/main" val="702450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2D74-8421-794E-9135-724090DBDED4}"/>
              </a:ext>
            </a:extLst>
          </p:cNvPr>
          <p:cNvSpPr>
            <a:spLocks noGrp="1"/>
          </p:cNvSpPr>
          <p:nvPr>
            <p:ph type="title"/>
          </p:nvPr>
        </p:nvSpPr>
        <p:spPr/>
        <p:txBody>
          <a:bodyPr>
            <a:normAutofit/>
          </a:bodyPr>
          <a:lstStyle/>
          <a:p>
            <a:r>
              <a:rPr lang="en-US" sz="4000"/>
              <a:t>Appendix A: Model Derivation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39FDC3-A403-F244-9306-11BDB9C88B9C}"/>
                  </a:ext>
                </a:extLst>
              </p:cNvPr>
              <p:cNvSpPr>
                <a:spLocks noGrp="1"/>
              </p:cNvSpPr>
              <p:nvPr>
                <p:ph sz="half" idx="1"/>
              </p:nvPr>
            </p:nvSpPr>
            <p:spPr>
              <a:xfrm>
                <a:off x="379048" y="1215483"/>
                <a:ext cx="11431952" cy="4961480"/>
              </a:xfrm>
            </p:spPr>
            <p:txBody>
              <a:bodyPr>
                <a:normAutofit lnSpcReduction="10000"/>
              </a:bodyPr>
              <a:lstStyle/>
              <a:p>
                <a:pPr marL="0" indent="0">
                  <a:buNone/>
                </a:pPr>
                <a:r>
                  <a:rPr lang="en-US" sz="2000" dirty="0"/>
                  <a:t>[2] and [3] combined define the equation of motion for the system,</a:t>
                </a:r>
              </a:p>
              <a:p>
                <a:pPr marL="0" indent="0" algn="ctr">
                  <a:buNone/>
                </a:pP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𝐽</m:t>
                        </m:r>
                      </m:e>
                      <m:sub>
                        <m:r>
                          <a:rPr lang="en-US" sz="2000" i="1">
                            <a:latin typeface="Cambria Math" panose="02040503050406030204" pitchFamily="18" charset="0"/>
                            <a:ea typeface="Cambria Math" panose="02040503050406030204" pitchFamily="18" charset="0"/>
                          </a:rPr>
                          <m:t>𝑡𝑜𝑡</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𝐴</m:t>
                        </m:r>
                      </m:sub>
                    </m:sSub>
                    <m:acc>
                      <m:accPr>
                        <m:chr m:val="̈"/>
                        <m:ctrlPr>
                          <a:rPr lang="en-US" sz="2000" i="1" smtClean="0">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𝜃</m:t>
                        </m:r>
                      </m:e>
                    </m:acc>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𝑡𝑜𝑡</m:t>
                        </m:r>
                      </m:sub>
                    </m:sSub>
                    <m:r>
                      <a:rPr lang="en-US" sz="2000" i="1">
                        <a:latin typeface="Cambria Math" panose="02040503050406030204" pitchFamily="18" charset="0"/>
                      </a:rPr>
                      <m:t>𝑔</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𝑤</m:t>
                        </m:r>
                      </m:sub>
                    </m:sSub>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𝜔</m:t>
                        </m:r>
                      </m:e>
                    </m:acc>
                  </m:oMath>
                </a14:m>
                <a:r>
                  <a:rPr lang="en-US" sz="2000" dirty="0"/>
                  <a:t>,			[4]</a:t>
                </a:r>
              </a:p>
              <a:p>
                <a:pPr marL="0" indent="0">
                  <a:buNone/>
                </a:pPr>
                <a:r>
                  <a:rPr lang="en-US" sz="2000" dirty="0"/>
                  <a:t>which can be converted using Laplace transform to the transfer function</a:t>
                </a:r>
              </a:p>
              <a:p>
                <a:pPr marL="0" indent="0" algn="ctr">
                  <a:buNone/>
                </a:pPr>
                <a14:m>
                  <m:oMath xmlns:m="http://schemas.openxmlformats.org/officeDocument/2006/math">
                    <m:f>
                      <m:fPr>
                        <m:ctrlPr>
                          <a:rPr lang="en-US" sz="2000" i="1" smtClean="0">
                            <a:latin typeface="Cambria Math" panose="02040503050406030204" pitchFamily="18" charset="0"/>
                          </a:rPr>
                        </m:ctrlPr>
                      </m:fPr>
                      <m:num>
                        <m:r>
                          <m:rPr>
                            <m:sty m:val="p"/>
                          </m:rPr>
                          <a:rPr lang="el-GR" sz="2000" i="1" smtClean="0">
                            <a:latin typeface="Cambria Math" panose="02040503050406030204" pitchFamily="18" charset="0"/>
                            <a:ea typeface="Cambria Math" panose="02040503050406030204" pitchFamily="18" charset="0"/>
                          </a:rPr>
                          <m:t>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num>
                      <m:den>
                        <m:r>
                          <m:rPr>
                            <m:sty m:val="p"/>
                          </m:rPr>
                          <a:rPr lang="el-GR" sz="2000" i="1" smtClean="0">
                            <a:latin typeface="Cambria Math" panose="02040503050406030204" pitchFamily="18" charset="0"/>
                            <a:ea typeface="Cambria Math" panose="02040503050406030204" pitchFamily="18" charset="0"/>
                          </a:rPr>
                          <m:t>Ω</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𝑤</m:t>
                            </m:r>
                          </m:sub>
                        </m:sSub>
                        <m:r>
                          <a:rPr lang="en-US" sz="2000" b="0" i="1" smtClean="0">
                            <a:latin typeface="Cambria Math" panose="02040503050406030204" pitchFamily="18" charset="0"/>
                          </a:rPr>
                          <m:t>𝑠</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r>
                              <a:rPr lang="en-US" sz="2000" b="0" i="1" smtClean="0">
                                <a:latin typeface="Cambria Math" panose="02040503050406030204" pitchFamily="18" charset="0"/>
                              </a:rPr>
                              <m:t>,</m:t>
                            </m:r>
                            <m:r>
                              <a:rPr lang="en-US" sz="2000" b="0" i="1" smtClean="0">
                                <a:latin typeface="Cambria Math" panose="02040503050406030204" pitchFamily="18" charset="0"/>
                              </a:rPr>
                              <m:t>𝐴</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𝑡𝑜𝑡</m:t>
                            </m:r>
                          </m:sub>
                        </m:sSub>
                        <m:r>
                          <a:rPr lang="en-US" sz="2000" b="0" i="1" smtClean="0">
                            <a:latin typeface="Cambria Math" panose="02040503050406030204" pitchFamily="18" charset="0"/>
                          </a:rPr>
                          <m:t>𝑔</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𝑐</m:t>
                            </m:r>
                          </m:sub>
                        </m:sSub>
                      </m:den>
                    </m:f>
                  </m:oMath>
                </a14:m>
                <a:r>
                  <a:rPr lang="en-US" sz="2000" dirty="0"/>
                  <a:t>.				[5]</a:t>
                </a:r>
              </a:p>
              <a:p>
                <a:pPr marL="0" indent="0">
                  <a:buNone/>
                </a:pPr>
                <a:r>
                  <a:rPr lang="en-US" sz="2000" dirty="0"/>
                  <a:t>The relationship between the motor input voltage of a brushless direct current motor is defined by</a:t>
                </a:r>
              </a:p>
              <a:p>
                <a:pPr marL="0" indent="0" algn="ctr">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ea typeface="Cambria Math" panose="02040503050406030204" pitchFamily="18" charset="0"/>
                          </a:rPr>
                          <m:t>60</m:t>
                        </m:r>
                      </m:den>
                    </m:f>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𝐾</m:t>
                        </m:r>
                      </m:e>
                      <m:sub>
                        <m:r>
                          <a:rPr lang="en-US" sz="2000" b="0" i="1" smtClean="0">
                            <a:latin typeface="Cambria Math" panose="02040503050406030204" pitchFamily="18" charset="0"/>
                            <a:ea typeface="Cambria Math" panose="02040503050406030204" pitchFamily="18" charset="0"/>
                          </a:rPr>
                          <m:t>𝑣</m:t>
                        </m:r>
                      </m:sub>
                    </m:sSub>
                    <m:r>
                      <a:rPr lang="en-US" sz="2000" b="0" i="1" smtClean="0">
                        <a:latin typeface="Cambria Math" panose="02040503050406030204" pitchFamily="18" charset="0"/>
                        <a:ea typeface="Cambria Math" panose="02040503050406030204" pitchFamily="18" charset="0"/>
                      </a:rPr>
                      <m:t>𝑉</m:t>
                    </m:r>
                  </m:oMath>
                </a14:m>
                <a:r>
                  <a:rPr lang="en-US" sz="2000" dirty="0"/>
                  <a:t>,					[6]</a:t>
                </a:r>
              </a:p>
              <a:p>
                <a:pPr marL="0" indent="0">
                  <a:buNone/>
                </a:pPr>
                <a:r>
                  <a:rPr lang="en-US" sz="2000" dirty="0"/>
                  <a:t>which can be converted using Laplace transform to the transfer function</a:t>
                </a:r>
              </a:p>
              <a:p>
                <a:pPr marL="0" indent="0" algn="ctr">
                  <a:buNone/>
                </a:pPr>
                <a14:m>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m:rPr>
                            <m:sty m:val="p"/>
                          </m:rPr>
                          <a:rPr lang="el-GR" sz="2000" i="1" smtClean="0">
                            <a:latin typeface="Cambria Math" panose="02040503050406030204" pitchFamily="18" charset="0"/>
                            <a:ea typeface="Cambria Math" panose="02040503050406030204" pitchFamily="18" charset="0"/>
                          </a:rPr>
                          <m:t>Ω</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num>
                      <m:den>
                        <m:r>
                          <a:rPr lang="en-US" sz="2000" b="0" i="1" smtClean="0">
                            <a:latin typeface="Cambria Math" panose="02040503050406030204" pitchFamily="18" charset="0"/>
                            <a:ea typeface="Cambria Math" panose="02040503050406030204" pitchFamily="18" charset="0"/>
                          </a:rPr>
                          <m:t>𝑉</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60</m:t>
                        </m:r>
                      </m:den>
                    </m:f>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𝐾</m:t>
                        </m:r>
                      </m:e>
                      <m:sub>
                        <m:r>
                          <a:rPr lang="en-US" sz="2000" i="1">
                            <a:latin typeface="Cambria Math" panose="02040503050406030204" pitchFamily="18" charset="0"/>
                            <a:ea typeface="Cambria Math" panose="02040503050406030204" pitchFamily="18" charset="0"/>
                          </a:rPr>
                          <m:t>𝑣</m:t>
                        </m:r>
                      </m:sub>
                    </m:sSub>
                  </m:oMath>
                </a14:m>
                <a:r>
                  <a:rPr lang="en-US" sz="2000" dirty="0"/>
                  <a:t>.					[7]</a:t>
                </a:r>
              </a:p>
              <a:p>
                <a:pPr marL="0" indent="0">
                  <a:buNone/>
                </a:pPr>
                <a:r>
                  <a:rPr lang="en-US" sz="2000" dirty="0"/>
                  <a:t>Because duty cycle control is desired, [7] is divided by the maximum voltage of the power source (i.e., the battery voltage), such that</a:t>
                </a:r>
              </a:p>
              <a:p>
                <a:pPr marL="0" indent="0" algn="ctr">
                  <a:buNone/>
                </a:pPr>
                <a14:m>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m:rPr>
                            <m:sty m:val="p"/>
                          </m:rPr>
                          <a:rPr lang="el-GR" sz="2000" i="1" smtClean="0">
                            <a:latin typeface="Cambria Math" panose="02040503050406030204" pitchFamily="18" charset="0"/>
                            <a:ea typeface="Cambria Math" panose="02040503050406030204" pitchFamily="18" charset="0"/>
                          </a:rPr>
                          <m:t>Ω</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𝑑𝑢𝑡𝑦</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60</m:t>
                            </m:r>
                          </m:den>
                        </m:f>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𝐾</m:t>
                            </m:r>
                          </m:e>
                          <m:sub>
                            <m:r>
                              <a:rPr lang="en-US" sz="2000" i="1">
                                <a:latin typeface="Cambria Math" panose="02040503050406030204" pitchFamily="18" charset="0"/>
                                <a:ea typeface="Cambria Math" panose="02040503050406030204" pitchFamily="18" charset="0"/>
                              </a:rPr>
                              <m:t>𝑣</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𝑚𝑎𝑥</m:t>
                            </m:r>
                          </m:sub>
                        </m:sSub>
                      </m:den>
                    </m:f>
                  </m:oMath>
                </a14:m>
                <a:r>
                  <a:rPr lang="en-US" sz="2000" dirty="0"/>
                  <a:t>.					[8]</a:t>
                </a:r>
              </a:p>
              <a:p>
                <a:pPr marL="0" indent="0">
                  <a:buNone/>
                </a:pPr>
                <a:endParaRPr lang="en-US" sz="2000" dirty="0"/>
              </a:p>
              <a:p>
                <a:pPr marL="0" indent="0" algn="ctr">
                  <a:buNone/>
                </a:pPr>
                <a:endParaRPr lang="en-US" sz="2000" dirty="0"/>
              </a:p>
            </p:txBody>
          </p:sp>
        </mc:Choice>
        <mc:Fallback>
          <p:sp>
            <p:nvSpPr>
              <p:cNvPr id="3" name="Content Placeholder 2">
                <a:extLst>
                  <a:ext uri="{FF2B5EF4-FFF2-40B4-BE49-F238E27FC236}">
                    <a16:creationId xmlns:a16="http://schemas.microsoft.com/office/drawing/2014/main" id="{3F39FDC3-A403-F244-9306-11BDB9C88B9C}"/>
                  </a:ext>
                </a:extLst>
              </p:cNvPr>
              <p:cNvSpPr>
                <a:spLocks noGrp="1" noRot="1" noChangeAspect="1" noMove="1" noResize="1" noEditPoints="1" noAdjustHandles="1" noChangeArrowheads="1" noChangeShapeType="1" noTextEdit="1"/>
              </p:cNvSpPr>
              <p:nvPr>
                <p:ph sz="half" idx="1"/>
              </p:nvPr>
            </p:nvSpPr>
            <p:spPr>
              <a:xfrm>
                <a:off x="379048" y="1215483"/>
                <a:ext cx="11431952" cy="4961480"/>
              </a:xfrm>
              <a:blipFill>
                <a:blip r:embed="rId2"/>
                <a:stretch>
                  <a:fillRect l="-533" t="-1720"/>
                </a:stretch>
              </a:blipFill>
            </p:spPr>
            <p:txBody>
              <a:bodyPr/>
              <a:lstStyle/>
              <a:p>
                <a:r>
                  <a:rPr lang="en-US">
                    <a:noFill/>
                  </a:rPr>
                  <a:t> </a:t>
                </a:r>
              </a:p>
            </p:txBody>
          </p:sp>
        </mc:Fallback>
      </mc:AlternateContent>
    </p:spTree>
    <p:extLst>
      <p:ext uri="{BB962C8B-B14F-4D97-AF65-F5344CB8AC3E}">
        <p14:creationId xmlns:p14="http://schemas.microsoft.com/office/powerpoint/2010/main" val="1553069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2D74-8421-794E-9135-724090DBDED4}"/>
              </a:ext>
            </a:extLst>
          </p:cNvPr>
          <p:cNvSpPr>
            <a:spLocks noGrp="1"/>
          </p:cNvSpPr>
          <p:nvPr>
            <p:ph type="title"/>
          </p:nvPr>
        </p:nvSpPr>
        <p:spPr/>
        <p:txBody>
          <a:bodyPr>
            <a:normAutofit/>
          </a:bodyPr>
          <a:lstStyle/>
          <a:p>
            <a:r>
              <a:rPr lang="en-US" sz="4000"/>
              <a:t>Appendix A: Model Derivation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39FDC3-A403-F244-9306-11BDB9C88B9C}"/>
                  </a:ext>
                </a:extLst>
              </p:cNvPr>
              <p:cNvSpPr>
                <a:spLocks noGrp="1"/>
              </p:cNvSpPr>
              <p:nvPr>
                <p:ph sz="half" idx="1"/>
              </p:nvPr>
            </p:nvSpPr>
            <p:spPr>
              <a:xfrm>
                <a:off x="379048" y="1215483"/>
                <a:ext cx="11431952" cy="4961480"/>
              </a:xfrm>
            </p:spPr>
            <p:txBody>
              <a:bodyPr>
                <a:normAutofit/>
              </a:bodyPr>
              <a:lstStyle/>
              <a:p>
                <a:pPr marL="0" indent="0">
                  <a:buNone/>
                </a:pPr>
                <a:r>
                  <a:rPr lang="en-US" sz="2000" dirty="0"/>
                  <a:t>The final transfer function derived from [5] and [8] is</a:t>
                </a:r>
              </a:p>
              <a:p>
                <a:pPr marL="0" indent="0" algn="ctr">
                  <a:buNone/>
                </a:pPr>
                <a14:m>
                  <m:oMath xmlns:m="http://schemas.openxmlformats.org/officeDocument/2006/math">
                    <m:f>
                      <m:fPr>
                        <m:ctrlPr>
                          <a:rPr lang="en-US" sz="2000" i="1" smtClean="0">
                            <a:latin typeface="Cambria Math" panose="02040503050406030204" pitchFamily="18" charset="0"/>
                          </a:rPr>
                        </m:ctrlPr>
                      </m:fPr>
                      <m:num>
                        <m:r>
                          <m:rPr>
                            <m:sty m:val="p"/>
                          </m:rPr>
                          <a:rPr lang="el-GR" sz="2000" i="1" smtClean="0">
                            <a:latin typeface="Cambria Math" panose="02040503050406030204" pitchFamily="18" charset="0"/>
                            <a:ea typeface="Cambria Math" panose="02040503050406030204" pitchFamily="18" charset="0"/>
                          </a:rPr>
                          <m:t>Θ</m:t>
                        </m:r>
                        <m:d>
                          <m:dPr>
                            <m:ctrlPr>
                              <a:rPr lang="en-US" sz="2000" i="1">
                                <a:latin typeface="Cambria Math" panose="02040503050406030204" pitchFamily="18" charset="0"/>
                              </a:rPr>
                            </m:ctrlPr>
                          </m:dPr>
                          <m:e>
                            <m:r>
                              <a:rPr lang="en-US" sz="2000" i="1">
                                <a:latin typeface="Cambria Math" panose="02040503050406030204" pitchFamily="18" charset="0"/>
                              </a:rPr>
                              <m:t>𝑠</m:t>
                            </m:r>
                          </m:e>
                        </m:d>
                      </m:num>
                      <m:den>
                        <m:sSub>
                          <m:sSubPr>
                            <m:ctrlPr>
                              <a:rPr lang="en-US" sz="2000" b="0" i="1" smtClean="0">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𝑑𝑢𝑡𝑦</m:t>
                            </m:r>
                          </m:sub>
                        </m:sSub>
                        <m:d>
                          <m:dPr>
                            <m:ctrlPr>
                              <a:rPr lang="en-US" sz="2000" i="1">
                                <a:latin typeface="Cambria Math" panose="02040503050406030204" pitchFamily="18" charset="0"/>
                              </a:rPr>
                            </m:ctrlPr>
                          </m:dPr>
                          <m:e>
                            <m:r>
                              <a:rPr lang="en-US" sz="2000" i="1">
                                <a:latin typeface="Cambria Math" panose="02040503050406030204" pitchFamily="18" charset="0"/>
                              </a:rPr>
                              <m:t>𝑠</m:t>
                            </m:r>
                          </m:e>
                        </m:d>
                      </m:den>
                    </m:f>
                    <m:r>
                      <a:rPr lang="en-US" sz="2000" i="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rPr>
                              <m:t>60</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𝑤</m:t>
                            </m:r>
                          </m:sub>
                        </m:sSub>
                        <m:r>
                          <a:rPr lang="en-US" sz="2000" b="0" i="1" smtClean="0">
                            <a:latin typeface="Cambria Math" panose="02040503050406030204" pitchFamily="18" charset="0"/>
                          </a:rPr>
                          <m:t>𝑠</m:t>
                        </m:r>
                        <m:r>
                          <a:rPr lang="en-US" sz="2000" b="0" i="1" smtClean="0">
                            <a:latin typeface="Cambria Math" panose="02040503050406030204" pitchFamily="18" charset="0"/>
                          </a:rPr>
                          <m:t>)</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𝑡𝑜𝑡</m:t>
                            </m:r>
                          </m:sub>
                        </m:sSub>
                        <m:r>
                          <a:rPr lang="en-US" sz="2000" b="0" i="1" smtClean="0">
                            <a:latin typeface="Cambria Math" panose="02040503050406030204" pitchFamily="18" charset="0"/>
                          </a:rPr>
                          <m:t>𝑔</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den>
                    </m:f>
                  </m:oMath>
                </a14:m>
                <a:r>
                  <a:rPr lang="en-US" sz="2000" dirty="0"/>
                  <a:t>.			[9]</a:t>
                </a:r>
              </a:p>
              <a:p>
                <a:pPr marL="0" indent="0">
                  <a:buNone/>
                </a:pPr>
                <a:endParaRPr lang="en-US" sz="2000" dirty="0"/>
              </a:p>
              <a:p>
                <a:pPr marL="0" indent="0">
                  <a:buNone/>
                </a:pPr>
                <a:r>
                  <a:rPr lang="en-US" sz="2000"/>
                  <a:t>Which let us achieve results like this:</a:t>
                </a:r>
              </a:p>
              <a:p>
                <a:pPr marL="0" indent="0">
                  <a:buNone/>
                </a:pPr>
                <a:endParaRPr lang="en-US" sz="2000" dirty="0"/>
              </a:p>
              <a:p>
                <a:pPr marL="0" indent="0" algn="ctr">
                  <a:buNone/>
                </a:pPr>
                <a:endParaRPr lang="en-US" sz="2000" dirty="0"/>
              </a:p>
            </p:txBody>
          </p:sp>
        </mc:Choice>
        <mc:Fallback>
          <p:sp>
            <p:nvSpPr>
              <p:cNvPr id="3" name="Content Placeholder 2">
                <a:extLst>
                  <a:ext uri="{FF2B5EF4-FFF2-40B4-BE49-F238E27FC236}">
                    <a16:creationId xmlns:a16="http://schemas.microsoft.com/office/drawing/2014/main" id="{3F39FDC3-A403-F244-9306-11BDB9C88B9C}"/>
                  </a:ext>
                </a:extLst>
              </p:cNvPr>
              <p:cNvSpPr>
                <a:spLocks noGrp="1" noRot="1" noChangeAspect="1" noMove="1" noResize="1" noEditPoints="1" noAdjustHandles="1" noChangeArrowheads="1" noChangeShapeType="1" noTextEdit="1"/>
              </p:cNvSpPr>
              <p:nvPr>
                <p:ph sz="half" idx="1"/>
              </p:nvPr>
            </p:nvSpPr>
            <p:spPr>
              <a:xfrm>
                <a:off x="379048" y="1215483"/>
                <a:ext cx="11431952" cy="4961480"/>
              </a:xfrm>
              <a:blipFill>
                <a:blip r:embed="rId2"/>
                <a:stretch>
                  <a:fillRect l="-533" t="-1106"/>
                </a:stretch>
              </a:blipFill>
            </p:spPr>
            <p:txBody>
              <a:bodyPr/>
              <a:lstStyle/>
              <a:p>
                <a:r>
                  <a:rPr lang="en-US">
                    <a:noFill/>
                  </a:rPr>
                  <a:t> </a:t>
                </a:r>
              </a:p>
            </p:txBody>
          </p:sp>
        </mc:Fallback>
      </mc:AlternateContent>
      <p:pic>
        <p:nvPicPr>
          <p:cNvPr id="5" name="Picture 4" descr="A person and person working on a table&#10;&#10;Description automatically generated">
            <a:extLst>
              <a:ext uri="{FF2B5EF4-FFF2-40B4-BE49-F238E27FC236}">
                <a16:creationId xmlns:a16="http://schemas.microsoft.com/office/drawing/2014/main" id="{F3FCFC1B-3809-A4C8-C2DB-F7EDB11A9EDD}"/>
              </a:ext>
            </a:extLst>
          </p:cNvPr>
          <p:cNvPicPr>
            <a:picLocks noChangeAspect="1"/>
          </p:cNvPicPr>
          <p:nvPr/>
        </p:nvPicPr>
        <p:blipFill>
          <a:blip r:embed="rId3"/>
          <a:stretch>
            <a:fillRect/>
          </a:stretch>
        </p:blipFill>
        <p:spPr>
          <a:xfrm>
            <a:off x="3641278" y="3323690"/>
            <a:ext cx="4907492" cy="2764784"/>
          </a:xfrm>
          <a:prstGeom prst="rect">
            <a:avLst/>
          </a:prstGeom>
        </p:spPr>
      </p:pic>
    </p:spTree>
    <p:extLst>
      <p:ext uri="{BB962C8B-B14F-4D97-AF65-F5344CB8AC3E}">
        <p14:creationId xmlns:p14="http://schemas.microsoft.com/office/powerpoint/2010/main" val="3930125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9" name="Content Placeholder 5">
            <a:extLst>
              <a:ext uri="{FF2B5EF4-FFF2-40B4-BE49-F238E27FC236}">
                <a16:creationId xmlns:a16="http://schemas.microsoft.com/office/drawing/2014/main" id="{490C8441-9661-1101-9C34-E695E86DC668}"/>
              </a:ext>
            </a:extLst>
          </p:cNvPr>
          <p:cNvGraphicFramePr>
            <a:graphicFrameLocks noGrp="1"/>
          </p:cNvGraphicFramePr>
          <p:nvPr>
            <p:ph idx="1"/>
            <p:extLst>
              <p:ext uri="{D42A27DB-BD31-4B8C-83A1-F6EECF244321}">
                <p14:modId xmlns:p14="http://schemas.microsoft.com/office/powerpoint/2010/main" val="1965648553"/>
              </p:ext>
            </p:extLst>
          </p:nvPr>
        </p:nvGraphicFramePr>
        <p:xfrm>
          <a:off x="629302" y="1293269"/>
          <a:ext cx="7472680" cy="5331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vert="horz" lIns="91440" tIns="45720" rIns="91440" bIns="45720" rtlCol="0" anchor="ctr">
            <a:normAutofit/>
          </a:bodyPr>
          <a:lstStyle/>
          <a:p>
            <a:r>
              <a:rPr lang="en-US" sz="4000" dirty="0">
                <a:latin typeface="+mj-lt"/>
                <a:ea typeface="+mj-ea"/>
                <a:cs typeface="+mj-cs"/>
              </a:rPr>
              <a:t>Motivation</a:t>
            </a:r>
          </a:p>
        </p:txBody>
      </p:sp>
      <p:pic>
        <p:nvPicPr>
          <p:cNvPr id="1026" name="Picture 2" descr="Reaction wheels ensure satellites maintain the right attitude: Part 1">
            <a:extLst>
              <a:ext uri="{FF2B5EF4-FFF2-40B4-BE49-F238E27FC236}">
                <a16:creationId xmlns:a16="http://schemas.microsoft.com/office/drawing/2014/main" id="{0AB1DA85-C85D-CD18-0899-A0FD496E30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1982" y="3959079"/>
            <a:ext cx="4090018" cy="28989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1C8B28F-A47F-6F8B-B0E0-24213EB762D7}"/>
              </a:ext>
            </a:extLst>
          </p:cNvPr>
          <p:cNvPicPr>
            <a:picLocks noChangeAspect="1"/>
          </p:cNvPicPr>
          <p:nvPr/>
        </p:nvPicPr>
        <p:blipFill rotWithShape="1">
          <a:blip r:embed="rId10"/>
          <a:srcRect t="8763" b="3882"/>
          <a:stretch/>
        </p:blipFill>
        <p:spPr>
          <a:xfrm>
            <a:off x="8101982" y="-100578"/>
            <a:ext cx="4090018" cy="4059657"/>
          </a:xfrm>
          <a:prstGeom prst="rect">
            <a:avLst/>
          </a:prstGeom>
        </p:spPr>
      </p:pic>
    </p:spTree>
    <p:extLst>
      <p:ext uri="{BB962C8B-B14F-4D97-AF65-F5344CB8AC3E}">
        <p14:creationId xmlns:p14="http://schemas.microsoft.com/office/powerpoint/2010/main" val="420121212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381000" y="1215484"/>
            <a:ext cx="6606442" cy="5523644"/>
          </a:xfrm>
        </p:spPr>
        <p:txBody>
          <a:bodyPr/>
          <a:lstStyle/>
          <a:p>
            <a:r>
              <a:rPr lang="en-US" sz="2400"/>
              <a:t>Overall shape is </a:t>
            </a:r>
            <a:r>
              <a:rPr lang="en-US" sz="2400" err="1"/>
              <a:t>Reuleaux</a:t>
            </a:r>
            <a:r>
              <a:rPr lang="en-US" sz="2400"/>
              <a:t> triangle</a:t>
            </a:r>
          </a:p>
          <a:p>
            <a:r>
              <a:rPr lang="en-US" sz="2400"/>
              <a:t>Uses BLDC motor for increased torque and higher speed ceiling to avoid saturation</a:t>
            </a:r>
          </a:p>
          <a:p>
            <a:r>
              <a:rPr lang="en-US" sz="2400"/>
              <a:t>Assumptions:</a:t>
            </a:r>
          </a:p>
          <a:p>
            <a:pPr lvl="1"/>
            <a:r>
              <a:rPr lang="en-US" sz="2000"/>
              <a:t>Center of mass of wheel and main body are approx. at the same location </a:t>
            </a:r>
          </a:p>
          <a:p>
            <a:pPr lvl="1"/>
            <a:r>
              <a:rPr lang="en-US" sz="2000"/>
              <a:t>Sufficient friction at contact point to assume no slip</a:t>
            </a:r>
          </a:p>
          <a:p>
            <a:r>
              <a:rPr lang="en-US" sz="2400"/>
              <a:t>What Worked/Did Not Work:</a:t>
            </a:r>
          </a:p>
          <a:p>
            <a:pPr lvl="1"/>
            <a:r>
              <a:rPr lang="en-US" sz="2000"/>
              <a:t>Motor was incredibly powerful</a:t>
            </a:r>
          </a:p>
          <a:p>
            <a:pPr lvl="2"/>
            <a:r>
              <a:rPr lang="en-US"/>
              <a:t>Motor had dead zone in inputs</a:t>
            </a:r>
          </a:p>
          <a:p>
            <a:pPr lvl="1"/>
            <a:r>
              <a:rPr lang="en-US" sz="2000"/>
              <a:t>Original plastic flywheel lacked inertia</a:t>
            </a:r>
          </a:p>
          <a:p>
            <a:pPr lvl="1"/>
            <a:r>
              <a:rPr lang="en-US" sz="2000"/>
              <a:t>Original sharp edge was too unstable</a:t>
            </a:r>
          </a:p>
        </p:txBody>
      </p:sp>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sz="4000"/>
              <a:t>Design (Physical Assumptions)</a:t>
            </a:r>
          </a:p>
        </p:txBody>
      </p:sp>
      <p:pic>
        <p:nvPicPr>
          <p:cNvPr id="11" name="Picture 10" descr="A close-up of a device&#10;&#10;Description automatically generated">
            <a:extLst>
              <a:ext uri="{FF2B5EF4-FFF2-40B4-BE49-F238E27FC236}">
                <a16:creationId xmlns:a16="http://schemas.microsoft.com/office/drawing/2014/main" id="{6A6E7981-9D49-B173-BFC5-5DC0296CA51A}"/>
              </a:ext>
            </a:extLst>
          </p:cNvPr>
          <p:cNvPicPr>
            <a:picLocks noChangeAspect="1"/>
          </p:cNvPicPr>
          <p:nvPr/>
        </p:nvPicPr>
        <p:blipFill rotWithShape="1">
          <a:blip r:embed="rId3"/>
          <a:srcRect l="27209" t="8217" r="31454" b="17724"/>
          <a:stretch/>
        </p:blipFill>
        <p:spPr>
          <a:xfrm>
            <a:off x="6987442" y="1227798"/>
            <a:ext cx="4536479" cy="4571726"/>
          </a:xfrm>
          <a:prstGeom prst="rect">
            <a:avLst/>
          </a:prstGeom>
        </p:spPr>
      </p:pic>
    </p:spTree>
    <p:extLst>
      <p:ext uri="{BB962C8B-B14F-4D97-AF65-F5344CB8AC3E}">
        <p14:creationId xmlns:p14="http://schemas.microsoft.com/office/powerpoint/2010/main" val="46687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381001" y="1215484"/>
            <a:ext cx="5352288" cy="5081799"/>
          </a:xfrm>
        </p:spPr>
        <p:txBody>
          <a:bodyPr>
            <a:normAutofit/>
          </a:bodyPr>
          <a:lstStyle/>
          <a:p>
            <a:r>
              <a:rPr lang="en-US"/>
              <a:t>Relates wheel velocity to body’s acceleration using angular momentum approach</a:t>
            </a:r>
          </a:p>
          <a:p>
            <a:pPr lvl="1"/>
            <a:r>
              <a:rPr lang="en-US"/>
              <a:t>Computed about contact point A</a:t>
            </a:r>
          </a:p>
          <a:p>
            <a:r>
              <a:rPr lang="en-US"/>
              <a:t>Used voltage-wheel velocity relationship to relate back to motor dynamics</a:t>
            </a:r>
          </a:p>
          <a:p>
            <a:pPr lvl="1"/>
            <a:r>
              <a:rPr lang="en-US"/>
              <a:t>Used simplified brushless DC motor model</a:t>
            </a:r>
          </a:p>
          <a:p>
            <a:pPr lvl="2"/>
            <a:r>
              <a:rPr lang="en-US" sz="2400"/>
              <a:t>Voltage-Velocity Constant</a:t>
            </a:r>
          </a:p>
        </p:txBody>
      </p:sp>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sz="4000"/>
              <a:t>Model</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A88BDE9-52C1-9449-83FF-7FF470E52E45}"/>
                  </a:ext>
                </a:extLst>
              </p:cNvPr>
              <p:cNvSpPr/>
              <p:nvPr/>
            </p:nvSpPr>
            <p:spPr>
              <a:xfrm>
                <a:off x="6096000" y="4059936"/>
                <a:ext cx="6096000" cy="13045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sty m:val="p"/>
                            </m:rPr>
                            <a:rPr lang="el-GR" sz="2800" i="1" smtClean="0">
                              <a:latin typeface="Cambria Math" panose="02040503050406030204" pitchFamily="18" charset="0"/>
                              <a:ea typeface="Cambria Math" panose="02040503050406030204" pitchFamily="18" charset="0"/>
                            </a:rPr>
                            <m:t>Θ</m:t>
                          </m:r>
                          <m:d>
                            <m:dPr>
                              <m:ctrlPr>
                                <a:rPr lang="en-US" sz="2800" i="1">
                                  <a:latin typeface="Cambria Math" panose="02040503050406030204" pitchFamily="18" charset="0"/>
                                </a:rPr>
                              </m:ctrlPr>
                            </m:dPr>
                            <m:e>
                              <m:r>
                                <a:rPr lang="en-US" sz="2800" i="1">
                                  <a:latin typeface="Cambria Math" panose="02040503050406030204" pitchFamily="18" charset="0"/>
                                </a:rPr>
                                <m:t>𝑠</m:t>
                              </m:r>
                            </m:e>
                          </m:d>
                        </m:num>
                        <m:den>
                          <m:sSub>
                            <m:sSubPr>
                              <m:ctrlPr>
                                <a:rPr lang="en-US" sz="2800" b="0" i="1" smtClean="0">
                                  <a:latin typeface="Cambria Math" panose="02040503050406030204" pitchFamily="18" charset="0"/>
                                </a:rPr>
                              </m:ctrlPr>
                            </m:sSubPr>
                            <m:e>
                              <m:r>
                                <a:rPr lang="en-US" sz="2800" i="1">
                                  <a:latin typeface="Cambria Math" panose="02040503050406030204" pitchFamily="18" charset="0"/>
                                </a:rPr>
                                <m:t>𝑉</m:t>
                              </m:r>
                            </m:e>
                            <m:sub>
                              <m:r>
                                <a:rPr lang="en-US" sz="2800" b="0" i="1" smtClean="0">
                                  <a:latin typeface="Cambria Math" panose="02040503050406030204" pitchFamily="18" charset="0"/>
                                </a:rPr>
                                <m:t>𝑑𝑢𝑡𝑦</m:t>
                              </m:r>
                            </m:sub>
                          </m:sSub>
                          <m:d>
                            <m:dPr>
                              <m:ctrlPr>
                                <a:rPr lang="en-US" sz="2800" i="1">
                                  <a:latin typeface="Cambria Math" panose="02040503050406030204" pitchFamily="18" charset="0"/>
                                </a:rPr>
                              </m:ctrlPr>
                            </m:dPr>
                            <m:e>
                              <m:r>
                                <a:rPr lang="en-US" sz="2800" i="1">
                                  <a:latin typeface="Cambria Math" panose="02040503050406030204" pitchFamily="18" charset="0"/>
                                </a:rPr>
                                <m:t>𝑠</m:t>
                              </m:r>
                            </m:e>
                          </m:d>
                        </m:den>
                      </m:f>
                      <m:r>
                        <a:rPr lang="en-US" sz="2800" i="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𝑣</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𝜋</m:t>
                              </m:r>
                            </m:num>
                            <m:den>
                              <m:r>
                                <a:rPr lang="en-US" sz="2800" b="0" i="1" smtClean="0">
                                  <a:latin typeface="Cambria Math" panose="02040503050406030204" pitchFamily="18" charset="0"/>
                                </a:rPr>
                                <m:t>60</m:t>
                              </m:r>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𝐽</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𝑠</m:t>
                          </m:r>
                          <m:r>
                            <a:rPr lang="en-US" sz="2800" b="0" i="1" smtClean="0">
                              <a:latin typeface="Cambria Math" panose="02040503050406030204" pitchFamily="18" charset="0"/>
                            </a:rPr>
                            <m:t>)</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𝑚𝑎𝑥</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𝐽</m:t>
                              </m:r>
                            </m:e>
                            <m:sub>
                              <m:r>
                                <a:rPr lang="en-US" sz="2800" b="0" i="1" smtClean="0">
                                  <a:latin typeface="Cambria Math" panose="02040503050406030204" pitchFamily="18" charset="0"/>
                                </a:rPr>
                                <m:t>𝑡𝑜𝑡</m:t>
                              </m:r>
                            </m:sub>
                          </m:s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𝑡𝑜𝑡</m:t>
                              </m:r>
                            </m:sub>
                          </m:sSub>
                          <m:r>
                            <a:rPr lang="en-US" sz="2800" b="0" i="1" smtClean="0">
                              <a:latin typeface="Cambria Math" panose="02040503050406030204" pitchFamily="18" charset="0"/>
                            </a:rPr>
                            <m:t>𝑔</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m:t>
                          </m:r>
                        </m:den>
                      </m:f>
                    </m:oMath>
                  </m:oMathPara>
                </a14:m>
                <a:endParaRPr lang="en-US" sz="2800"/>
              </a:p>
            </p:txBody>
          </p:sp>
        </mc:Choice>
        <mc:Fallback xmlns="">
          <p:sp>
            <p:nvSpPr>
              <p:cNvPr id="7" name="Rectangle 6">
                <a:extLst>
                  <a:ext uri="{FF2B5EF4-FFF2-40B4-BE49-F238E27FC236}">
                    <a16:creationId xmlns:a16="http://schemas.microsoft.com/office/drawing/2014/main" id="{4A88BDE9-52C1-9449-83FF-7FF470E52E45}"/>
                  </a:ext>
                </a:extLst>
              </p:cNvPr>
              <p:cNvSpPr>
                <a:spLocks noRot="1" noChangeAspect="1" noMove="1" noResize="1" noEditPoints="1" noAdjustHandles="1" noChangeArrowheads="1" noChangeShapeType="1" noTextEdit="1"/>
              </p:cNvSpPr>
              <p:nvPr/>
            </p:nvSpPr>
            <p:spPr>
              <a:xfrm>
                <a:off x="6096000" y="4059936"/>
                <a:ext cx="6096000" cy="1304524"/>
              </a:xfrm>
              <a:prstGeom prst="rect">
                <a:avLst/>
              </a:prstGeom>
              <a:blipFill>
                <a:blip r:embed="rId3"/>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FF47651-FB60-3A68-1519-7C4698720042}"/>
              </a:ext>
            </a:extLst>
          </p:cNvPr>
          <p:cNvSpPr txBox="1"/>
          <p:nvPr/>
        </p:nvSpPr>
        <p:spPr>
          <a:xfrm>
            <a:off x="8449056" y="5563879"/>
            <a:ext cx="1389888" cy="461665"/>
          </a:xfrm>
          <a:prstGeom prst="rect">
            <a:avLst/>
          </a:prstGeom>
          <a:noFill/>
        </p:spPr>
        <p:txBody>
          <a:bodyPr wrap="square" rtlCol="0">
            <a:spAutoFit/>
          </a:bodyPr>
          <a:lstStyle/>
          <a:p>
            <a:pPr algn="ctr"/>
            <a:r>
              <a:rPr lang="en-US" sz="2400" b="1"/>
              <a:t>Plant</a:t>
            </a:r>
          </a:p>
        </p:txBody>
      </p:sp>
      <p:pic>
        <p:nvPicPr>
          <p:cNvPr id="3" name="Picture 2">
            <a:extLst>
              <a:ext uri="{FF2B5EF4-FFF2-40B4-BE49-F238E27FC236}">
                <a16:creationId xmlns:a16="http://schemas.microsoft.com/office/drawing/2014/main" id="{6BC9DB31-FE76-FCBE-ABC0-C3A0AD40398E}"/>
              </a:ext>
            </a:extLst>
          </p:cNvPr>
          <p:cNvPicPr>
            <a:picLocks noChangeAspect="1"/>
          </p:cNvPicPr>
          <p:nvPr/>
        </p:nvPicPr>
        <p:blipFill>
          <a:blip r:embed="rId4"/>
          <a:stretch>
            <a:fillRect/>
          </a:stretch>
        </p:blipFill>
        <p:spPr>
          <a:xfrm>
            <a:off x="6256173" y="548625"/>
            <a:ext cx="5656428" cy="3207758"/>
          </a:xfrm>
          <a:prstGeom prst="rect">
            <a:avLst/>
          </a:prstGeom>
        </p:spPr>
      </p:pic>
    </p:spTree>
    <p:extLst>
      <p:ext uri="{BB962C8B-B14F-4D97-AF65-F5344CB8AC3E}">
        <p14:creationId xmlns:p14="http://schemas.microsoft.com/office/powerpoint/2010/main" val="284666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sz="4000"/>
              <a:t>Model</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29E5FB5-0743-9B64-1322-5BEE6C4A4362}"/>
                  </a:ext>
                </a:extLst>
              </p:cNvPr>
              <p:cNvGraphicFramePr>
                <a:graphicFrameLocks noGrp="1"/>
              </p:cNvGraphicFramePr>
              <p:nvPr>
                <p:extLst>
                  <p:ext uri="{D42A27DB-BD31-4B8C-83A1-F6EECF244321}">
                    <p14:modId xmlns:p14="http://schemas.microsoft.com/office/powerpoint/2010/main" val="291105221"/>
                  </p:ext>
                </p:extLst>
              </p:nvPr>
            </p:nvGraphicFramePr>
            <p:xfrm>
              <a:off x="1094231" y="1133856"/>
              <a:ext cx="10003538" cy="3657600"/>
            </p:xfrm>
            <a:graphic>
              <a:graphicData uri="http://schemas.openxmlformats.org/drawingml/2006/table">
                <a:tbl>
                  <a:tblPr firstRow="1" bandRow="1">
                    <a:tableStyleId>{5C22544A-7EE6-4342-B048-85BDC9FD1C3A}</a:tableStyleId>
                  </a:tblPr>
                  <a:tblGrid>
                    <a:gridCol w="1753445">
                      <a:extLst>
                        <a:ext uri="{9D8B030D-6E8A-4147-A177-3AD203B41FA5}">
                          <a16:colId xmlns:a16="http://schemas.microsoft.com/office/drawing/2014/main" val="134447886"/>
                        </a:ext>
                      </a:extLst>
                    </a:gridCol>
                    <a:gridCol w="1104708">
                      <a:extLst>
                        <a:ext uri="{9D8B030D-6E8A-4147-A177-3AD203B41FA5}">
                          <a16:colId xmlns:a16="http://schemas.microsoft.com/office/drawing/2014/main" val="1306497992"/>
                        </a:ext>
                      </a:extLst>
                    </a:gridCol>
                    <a:gridCol w="1429077">
                      <a:extLst>
                        <a:ext uri="{9D8B030D-6E8A-4147-A177-3AD203B41FA5}">
                          <a16:colId xmlns:a16="http://schemas.microsoft.com/office/drawing/2014/main" val="855557295"/>
                        </a:ext>
                      </a:extLst>
                    </a:gridCol>
                    <a:gridCol w="1429077">
                      <a:extLst>
                        <a:ext uri="{9D8B030D-6E8A-4147-A177-3AD203B41FA5}">
                          <a16:colId xmlns:a16="http://schemas.microsoft.com/office/drawing/2014/main" val="2285269514"/>
                        </a:ext>
                      </a:extLst>
                    </a:gridCol>
                    <a:gridCol w="1429077">
                      <a:extLst>
                        <a:ext uri="{9D8B030D-6E8A-4147-A177-3AD203B41FA5}">
                          <a16:colId xmlns:a16="http://schemas.microsoft.com/office/drawing/2014/main" val="2128182823"/>
                        </a:ext>
                      </a:extLst>
                    </a:gridCol>
                    <a:gridCol w="1429077">
                      <a:extLst>
                        <a:ext uri="{9D8B030D-6E8A-4147-A177-3AD203B41FA5}">
                          <a16:colId xmlns:a16="http://schemas.microsoft.com/office/drawing/2014/main" val="4269042118"/>
                        </a:ext>
                      </a:extLst>
                    </a:gridCol>
                    <a:gridCol w="1429077">
                      <a:extLst>
                        <a:ext uri="{9D8B030D-6E8A-4147-A177-3AD203B41FA5}">
                          <a16:colId xmlns:a16="http://schemas.microsoft.com/office/drawing/2014/main" val="3425030181"/>
                        </a:ext>
                      </a:extLst>
                    </a:gridCol>
                  </a:tblGrid>
                  <a:tr h="914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chemeClr val="bg1"/>
                              </a:solidFill>
                            </a:rPr>
                            <a:t>Parameter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sz="2000" b="1">
                              <a:solidFill>
                                <a:schemeClr val="bg1"/>
                              </a:solidFill>
                            </a:rPr>
                            <a:t>Kv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𝑱</m:t>
                                    </m:r>
                                  </m:e>
                                  <m:sub>
                                    <m:r>
                                      <a:rPr lang="en-US" sz="2000" b="1" i="1" smtClean="0">
                                        <a:latin typeface="Cambria Math" panose="02040503050406030204" pitchFamily="18" charset="0"/>
                                      </a:rPr>
                                      <m:t>𝒘</m:t>
                                    </m:r>
                                  </m:sub>
                                </m:sSub>
                              </m:oMath>
                            </m:oMathPara>
                          </a14:m>
                          <a:endParaRPr lang="en-US" sz="2000"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sz="2000" b="1">
                              <a:solidFill>
                                <a:schemeClr val="bg1"/>
                              </a:solidFill>
                            </a:rPr>
                            <a:t>Voltage</a:t>
                          </a:r>
                          <a14:m>
                            <m:oMath xmlns:m="http://schemas.openxmlformats.org/officeDocument/2006/math">
                              <m:sSub>
                                <m:sSubPr>
                                  <m:ctrlPr>
                                    <a:rPr lang="en-US" sz="2000" b="1" i="1" dirty="0" smtClean="0">
                                      <a:solidFill>
                                        <a:schemeClr val="bg1"/>
                                      </a:solidFill>
                                      <a:latin typeface="Cambria Math" panose="02040503050406030204" pitchFamily="18" charset="0"/>
                                    </a:rPr>
                                  </m:ctrlPr>
                                </m:sSubPr>
                                <m:e>
                                  <m:r>
                                    <a:rPr lang="en-US" sz="2000" b="1" i="1" smtClean="0">
                                      <a:latin typeface="Cambria Math" panose="02040503050406030204" pitchFamily="18" charset="0"/>
                                    </a:rPr>
                                    <m:t>𝑽</m:t>
                                  </m:r>
                                </m:e>
                                <m:sub>
                                  <m:r>
                                    <a:rPr lang="en-US" sz="2000" b="1" i="1" smtClean="0">
                                      <a:latin typeface="Cambria Math" panose="02040503050406030204" pitchFamily="18" charset="0"/>
                                    </a:rPr>
                                    <m:t>𝒎𝒂𝒙</m:t>
                                  </m:r>
                                </m:sub>
                              </m:sSub>
                            </m:oMath>
                          </a14:m>
                          <a:endParaRPr lang="en-US" sz="2000"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𝑱</m:t>
                                        </m:r>
                                      </m:e>
                                      <m:sub>
                                        <m:r>
                                          <a:rPr lang="en-US" sz="2000" b="1" i="1" smtClean="0">
                                            <a:latin typeface="Cambria Math" panose="02040503050406030204" pitchFamily="18" charset="0"/>
                                          </a:rPr>
                                          <m:t>𝒕𝒐𝒕</m:t>
                                        </m:r>
                                      </m:sub>
                                    </m:sSub>
                                  </m:e>
                                  <m:sub>
                                    <m:r>
                                      <a:rPr lang="en-US" sz="2000" b="1" i="1" smtClean="0">
                                        <a:latin typeface="Cambria Math" panose="02040503050406030204" pitchFamily="18" charset="0"/>
                                      </a:rPr>
                                      <m:t>𝑨</m:t>
                                    </m:r>
                                  </m:sub>
                                </m:sSub>
                              </m:oMath>
                            </m:oMathPara>
                          </a14:m>
                          <a:endParaRPr lang="en-US" sz="2000"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sz="2000" b="1">
                              <a:solidFill>
                                <a:schemeClr val="bg1"/>
                              </a:solidFill>
                            </a:rPr>
                            <a:t>Mass</a:t>
                          </a:r>
                        </a:p>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rPr>
                                    </m:ctrlPr>
                                  </m:sSubPr>
                                  <m:e>
                                    <m:r>
                                      <a:rPr lang="en-US" sz="2000" b="1" i="1" smtClean="0">
                                        <a:latin typeface="Cambria Math" panose="02040503050406030204" pitchFamily="18" charset="0"/>
                                      </a:rPr>
                                      <m:t>𝒎</m:t>
                                    </m:r>
                                  </m:e>
                                  <m:sub>
                                    <m:r>
                                      <a:rPr lang="en-US" sz="2000" b="1" i="1" smtClean="0">
                                        <a:latin typeface="Cambria Math" panose="02040503050406030204" pitchFamily="18" charset="0"/>
                                      </a:rPr>
                                      <m:t>𝒕𝒐𝒕</m:t>
                                    </m:r>
                                  </m:sub>
                                </m:sSub>
                              </m:oMath>
                            </m:oMathPara>
                          </a14:m>
                          <a:endParaRPr lang="en-US" sz="2000"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m:t>
                                    </m:r>
                                  </m:e>
                                  <m:sub>
                                    <m:r>
                                      <a:rPr lang="en-US" sz="2000" b="1" i="1" smtClean="0">
                                        <a:latin typeface="Cambria Math" panose="02040503050406030204" pitchFamily="18" charset="0"/>
                                      </a:rPr>
                                      <m:t>𝒄</m:t>
                                    </m:r>
                                  </m:sub>
                                </m:sSub>
                              </m:oMath>
                            </m:oMathPara>
                          </a14:m>
                          <a:endParaRPr lang="en-US" sz="2000"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extLst>
                      <a:ext uri="{0D108BD9-81ED-4DB2-BD59-A6C34878D82A}">
                        <a16:rowId xmlns:a16="http://schemas.microsoft.com/office/drawing/2014/main" val="1564201296"/>
                      </a:ext>
                    </a:extLst>
                  </a:tr>
                  <a:tr h="914400">
                    <a:tc>
                      <a:txBody>
                        <a:bodyPr/>
                        <a:lstStyle/>
                        <a:p>
                          <a:pPr algn="ctr"/>
                          <a:r>
                            <a:rPr lang="en-US" sz="2000" b="1">
                              <a:solidFill>
                                <a:schemeClr val="bg1"/>
                              </a:solidFill>
                            </a:rPr>
                            <a:t>Value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1900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0.0017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25.2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0.0495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2.832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.117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extLst>
                      <a:ext uri="{0D108BD9-81ED-4DB2-BD59-A6C34878D82A}">
                        <a16:rowId xmlns:a16="http://schemas.microsoft.com/office/drawing/2014/main" val="1625879480"/>
                      </a:ext>
                    </a:extLst>
                  </a:tr>
                  <a:tr h="914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chemeClr val="bg1"/>
                              </a:solidFill>
                            </a:rPr>
                            <a:t>Unit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RPM/V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Kg-m</a:t>
                          </a:r>
                          <a:r>
                            <a:rPr lang="en-US" sz="1800" baseline="30000">
                              <a:solidFill>
                                <a:schemeClr val="bg1"/>
                              </a:solidFill>
                            </a:rPr>
                            <a:t>2</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Kg-m</a:t>
                          </a:r>
                          <a:r>
                            <a:rPr lang="en-US" sz="1800" baseline="30000">
                              <a:solidFill>
                                <a:schemeClr val="bg1"/>
                              </a:solidFill>
                            </a:rPr>
                            <a:t>2</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Kg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extLst>
                      <a:ext uri="{0D108BD9-81ED-4DB2-BD59-A6C34878D82A}">
                        <a16:rowId xmlns:a16="http://schemas.microsoft.com/office/drawing/2014/main" val="708377116"/>
                      </a:ext>
                    </a:extLst>
                  </a:tr>
                  <a:tr h="914400">
                    <a:tc>
                      <a:txBody>
                        <a:bodyPr/>
                        <a:lstStyle/>
                        <a:p>
                          <a:pPr algn="ctr"/>
                          <a:r>
                            <a:rPr lang="en-US" sz="2000" b="1">
                              <a:solidFill>
                                <a:schemeClr val="bg1"/>
                              </a:solidFill>
                            </a:rPr>
                            <a:t>Source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Spec Sheet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CAD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Spec Sheet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CAD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Scale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CAD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extLst>
                      <a:ext uri="{0D108BD9-81ED-4DB2-BD59-A6C34878D82A}">
                        <a16:rowId xmlns:a16="http://schemas.microsoft.com/office/drawing/2014/main" val="4204306063"/>
                      </a:ext>
                    </a:extLst>
                  </a:tr>
                </a:tbl>
              </a:graphicData>
            </a:graphic>
          </p:graphicFrame>
        </mc:Choice>
        <mc:Fallback xmlns="">
          <p:graphicFrame>
            <p:nvGraphicFramePr>
              <p:cNvPr id="4" name="Table 3">
                <a:extLst>
                  <a:ext uri="{FF2B5EF4-FFF2-40B4-BE49-F238E27FC236}">
                    <a16:creationId xmlns:a16="http://schemas.microsoft.com/office/drawing/2014/main" id="{329E5FB5-0743-9B64-1322-5BEE6C4A4362}"/>
                  </a:ext>
                </a:extLst>
              </p:cNvPr>
              <p:cNvGraphicFramePr>
                <a:graphicFrameLocks noGrp="1"/>
              </p:cNvGraphicFramePr>
              <p:nvPr>
                <p:extLst>
                  <p:ext uri="{D42A27DB-BD31-4B8C-83A1-F6EECF244321}">
                    <p14:modId xmlns:p14="http://schemas.microsoft.com/office/powerpoint/2010/main" val="291105221"/>
                  </p:ext>
                </p:extLst>
              </p:nvPr>
            </p:nvGraphicFramePr>
            <p:xfrm>
              <a:off x="1094231" y="1133856"/>
              <a:ext cx="10003538" cy="3657600"/>
            </p:xfrm>
            <a:graphic>
              <a:graphicData uri="http://schemas.openxmlformats.org/drawingml/2006/table">
                <a:tbl>
                  <a:tblPr firstRow="1" bandRow="1">
                    <a:tableStyleId>{5C22544A-7EE6-4342-B048-85BDC9FD1C3A}</a:tableStyleId>
                  </a:tblPr>
                  <a:tblGrid>
                    <a:gridCol w="1753445">
                      <a:extLst>
                        <a:ext uri="{9D8B030D-6E8A-4147-A177-3AD203B41FA5}">
                          <a16:colId xmlns:a16="http://schemas.microsoft.com/office/drawing/2014/main" val="134447886"/>
                        </a:ext>
                      </a:extLst>
                    </a:gridCol>
                    <a:gridCol w="1104708">
                      <a:extLst>
                        <a:ext uri="{9D8B030D-6E8A-4147-A177-3AD203B41FA5}">
                          <a16:colId xmlns:a16="http://schemas.microsoft.com/office/drawing/2014/main" val="1306497992"/>
                        </a:ext>
                      </a:extLst>
                    </a:gridCol>
                    <a:gridCol w="1429077">
                      <a:extLst>
                        <a:ext uri="{9D8B030D-6E8A-4147-A177-3AD203B41FA5}">
                          <a16:colId xmlns:a16="http://schemas.microsoft.com/office/drawing/2014/main" val="855557295"/>
                        </a:ext>
                      </a:extLst>
                    </a:gridCol>
                    <a:gridCol w="1429077">
                      <a:extLst>
                        <a:ext uri="{9D8B030D-6E8A-4147-A177-3AD203B41FA5}">
                          <a16:colId xmlns:a16="http://schemas.microsoft.com/office/drawing/2014/main" val="2285269514"/>
                        </a:ext>
                      </a:extLst>
                    </a:gridCol>
                    <a:gridCol w="1429077">
                      <a:extLst>
                        <a:ext uri="{9D8B030D-6E8A-4147-A177-3AD203B41FA5}">
                          <a16:colId xmlns:a16="http://schemas.microsoft.com/office/drawing/2014/main" val="2128182823"/>
                        </a:ext>
                      </a:extLst>
                    </a:gridCol>
                    <a:gridCol w="1429077">
                      <a:extLst>
                        <a:ext uri="{9D8B030D-6E8A-4147-A177-3AD203B41FA5}">
                          <a16:colId xmlns:a16="http://schemas.microsoft.com/office/drawing/2014/main" val="4269042118"/>
                        </a:ext>
                      </a:extLst>
                    </a:gridCol>
                    <a:gridCol w="1429077">
                      <a:extLst>
                        <a:ext uri="{9D8B030D-6E8A-4147-A177-3AD203B41FA5}">
                          <a16:colId xmlns:a16="http://schemas.microsoft.com/office/drawing/2014/main" val="3425030181"/>
                        </a:ext>
                      </a:extLst>
                    </a:gridCol>
                  </a:tblGrid>
                  <a:tr h="914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chemeClr val="bg1"/>
                              </a:solidFill>
                            </a:rPr>
                            <a:t>Parameter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sz="2000" b="1">
                              <a:solidFill>
                                <a:schemeClr val="bg1"/>
                              </a:solidFill>
                            </a:rPr>
                            <a:t>Kv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2"/>
                          <a:stretch>
                            <a:fillRect l="-200000" t="-1333" r="-400000" b="-302000"/>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2"/>
                          <a:stretch>
                            <a:fillRect l="-301282" t="-1333" r="-301709" b="-302000"/>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2"/>
                          <a:stretch>
                            <a:fillRect l="-399574" t="-1333" r="-200426" b="-302000"/>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2"/>
                          <a:stretch>
                            <a:fillRect l="-501709" t="-1333" r="-101282" b="-302000"/>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2"/>
                          <a:stretch>
                            <a:fillRect l="-599149" t="-1333" r="-851" b="-302000"/>
                          </a:stretch>
                        </a:blipFill>
                      </a:tcPr>
                    </a:tc>
                    <a:extLst>
                      <a:ext uri="{0D108BD9-81ED-4DB2-BD59-A6C34878D82A}">
                        <a16:rowId xmlns:a16="http://schemas.microsoft.com/office/drawing/2014/main" val="1564201296"/>
                      </a:ext>
                    </a:extLst>
                  </a:tr>
                  <a:tr h="914400">
                    <a:tc>
                      <a:txBody>
                        <a:bodyPr/>
                        <a:lstStyle/>
                        <a:p>
                          <a:pPr algn="ctr"/>
                          <a:r>
                            <a:rPr lang="en-US" sz="2000" b="1">
                              <a:solidFill>
                                <a:schemeClr val="bg1"/>
                              </a:solidFill>
                            </a:rPr>
                            <a:t>Value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1900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0.0017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25.2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0.0495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2.832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.117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extLst>
                      <a:ext uri="{0D108BD9-81ED-4DB2-BD59-A6C34878D82A}">
                        <a16:rowId xmlns:a16="http://schemas.microsoft.com/office/drawing/2014/main" val="1625879480"/>
                      </a:ext>
                    </a:extLst>
                  </a:tr>
                  <a:tr h="914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chemeClr val="bg1"/>
                              </a:solidFill>
                            </a:rPr>
                            <a:t>Unit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RPM/V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Kg-m</a:t>
                          </a:r>
                          <a:r>
                            <a:rPr lang="en-US" sz="1800" baseline="30000">
                              <a:solidFill>
                                <a:schemeClr val="bg1"/>
                              </a:solidFill>
                            </a:rPr>
                            <a:t>2</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Kg-m</a:t>
                          </a:r>
                          <a:r>
                            <a:rPr lang="en-US" sz="1800" baseline="30000">
                              <a:solidFill>
                                <a:schemeClr val="bg1"/>
                              </a:solidFill>
                            </a:rPr>
                            <a:t>2</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Kg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extLst>
                      <a:ext uri="{0D108BD9-81ED-4DB2-BD59-A6C34878D82A}">
                        <a16:rowId xmlns:a16="http://schemas.microsoft.com/office/drawing/2014/main" val="708377116"/>
                      </a:ext>
                    </a:extLst>
                  </a:tr>
                  <a:tr h="914400">
                    <a:tc>
                      <a:txBody>
                        <a:bodyPr/>
                        <a:lstStyle/>
                        <a:p>
                          <a:pPr algn="ctr"/>
                          <a:r>
                            <a:rPr lang="en-US" sz="2000" b="1">
                              <a:solidFill>
                                <a:schemeClr val="bg1"/>
                              </a:solidFill>
                            </a:rPr>
                            <a:t>Source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Spec Sheet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CAD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Spec Sheet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CAD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Scale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tc>
                      <a:txBody>
                        <a:bodyPr/>
                        <a:lstStyle/>
                        <a:p>
                          <a:pPr algn="ctr"/>
                          <a:r>
                            <a:rPr lang="en-US">
                              <a:solidFill>
                                <a:schemeClr val="bg1"/>
                              </a:solidFill>
                            </a:rPr>
                            <a:t>CAD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934B"/>
                        </a:solidFill>
                      </a:tcPr>
                    </a:tc>
                    <a:extLst>
                      <a:ext uri="{0D108BD9-81ED-4DB2-BD59-A6C34878D82A}">
                        <a16:rowId xmlns:a16="http://schemas.microsoft.com/office/drawing/2014/main" val="4204306063"/>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BA734AE-838E-99DC-A705-A7D82439493A}"/>
                  </a:ext>
                </a:extLst>
              </p:cNvPr>
              <p:cNvSpPr/>
              <p:nvPr/>
            </p:nvSpPr>
            <p:spPr>
              <a:xfrm>
                <a:off x="1350264" y="4970629"/>
                <a:ext cx="9491472" cy="13045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sty m:val="p"/>
                            </m:rPr>
                            <a:rPr lang="el-GR" sz="2800" i="1" smtClean="0">
                              <a:latin typeface="Cambria Math" panose="02040503050406030204" pitchFamily="18" charset="0"/>
                              <a:ea typeface="Cambria Math" panose="02040503050406030204" pitchFamily="18" charset="0"/>
                            </a:rPr>
                            <m:t>Θ</m:t>
                          </m:r>
                          <m:d>
                            <m:dPr>
                              <m:ctrlPr>
                                <a:rPr lang="en-US" sz="2800" i="1">
                                  <a:latin typeface="Cambria Math" panose="02040503050406030204" pitchFamily="18" charset="0"/>
                                </a:rPr>
                              </m:ctrlPr>
                            </m:dPr>
                            <m:e>
                              <m:r>
                                <a:rPr lang="en-US" sz="2800" i="1">
                                  <a:latin typeface="Cambria Math" panose="02040503050406030204" pitchFamily="18" charset="0"/>
                                </a:rPr>
                                <m:t>𝑠</m:t>
                              </m:r>
                            </m:e>
                          </m:d>
                        </m:num>
                        <m:den>
                          <m:sSub>
                            <m:sSubPr>
                              <m:ctrlPr>
                                <a:rPr lang="en-US" sz="2800" b="0" i="1" smtClean="0">
                                  <a:latin typeface="Cambria Math" panose="02040503050406030204" pitchFamily="18" charset="0"/>
                                </a:rPr>
                              </m:ctrlPr>
                            </m:sSubPr>
                            <m:e>
                              <m:r>
                                <a:rPr lang="en-US" sz="2800" i="1">
                                  <a:latin typeface="Cambria Math" panose="02040503050406030204" pitchFamily="18" charset="0"/>
                                </a:rPr>
                                <m:t>𝑉</m:t>
                              </m:r>
                            </m:e>
                            <m:sub>
                              <m:r>
                                <a:rPr lang="en-US" sz="2800" b="0" i="1" smtClean="0">
                                  <a:latin typeface="Cambria Math" panose="02040503050406030204" pitchFamily="18" charset="0"/>
                                </a:rPr>
                                <m:t>𝑑𝑢𝑡𝑦</m:t>
                              </m:r>
                            </m:sub>
                          </m:sSub>
                          <m:d>
                            <m:dPr>
                              <m:ctrlPr>
                                <a:rPr lang="en-US" sz="2800" i="1">
                                  <a:latin typeface="Cambria Math" panose="02040503050406030204" pitchFamily="18" charset="0"/>
                                </a:rPr>
                              </m:ctrlPr>
                            </m:dPr>
                            <m:e>
                              <m:r>
                                <a:rPr lang="en-US" sz="2800" i="1">
                                  <a:latin typeface="Cambria Math" panose="02040503050406030204" pitchFamily="18" charset="0"/>
                                </a:rPr>
                                <m:t>𝑠</m:t>
                              </m:r>
                            </m:e>
                          </m:d>
                        </m:den>
                      </m:f>
                      <m:r>
                        <a:rPr lang="en-US" sz="2800" i="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𝑣</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𝜋</m:t>
                              </m:r>
                            </m:num>
                            <m:den>
                              <m:r>
                                <a:rPr lang="en-US" sz="2800" b="0" i="1" smtClean="0">
                                  <a:latin typeface="Cambria Math" panose="02040503050406030204" pitchFamily="18" charset="0"/>
                                </a:rPr>
                                <m:t>60</m:t>
                              </m:r>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𝐽</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𝑠</m:t>
                          </m:r>
                          <m:r>
                            <a:rPr lang="en-US" sz="2800" b="0" i="1" smtClean="0">
                              <a:latin typeface="Cambria Math" panose="02040503050406030204" pitchFamily="18" charset="0"/>
                            </a:rPr>
                            <m:t>)</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𝑚𝑎𝑥</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𝐽</m:t>
                              </m:r>
                            </m:e>
                            <m:sub>
                              <m:r>
                                <a:rPr lang="en-US" sz="2800" b="0" i="1" smtClean="0">
                                  <a:latin typeface="Cambria Math" panose="02040503050406030204" pitchFamily="18" charset="0"/>
                                </a:rPr>
                                <m:t>𝑡𝑜𝑡</m:t>
                              </m:r>
                            </m:sub>
                          </m:s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𝑡𝑜𝑡</m:t>
                              </m:r>
                            </m:sub>
                          </m:sSub>
                          <m:r>
                            <a:rPr lang="en-US" sz="2800" b="0" i="1" smtClean="0">
                              <a:latin typeface="Cambria Math" panose="02040503050406030204" pitchFamily="18" charset="0"/>
                            </a:rPr>
                            <m:t>𝑔</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0.01323</m:t>
                          </m:r>
                          <m:r>
                            <a:rPr lang="en-US" sz="2800" b="0" i="1" smtClean="0">
                              <a:latin typeface="Cambria Math" panose="02040503050406030204" pitchFamily="18" charset="0"/>
                            </a:rPr>
                            <m:t>𝑠</m:t>
                          </m:r>
                        </m:num>
                        <m:den>
                          <m:r>
                            <a:rPr lang="en-US" sz="2800" b="0" i="1" smtClean="0">
                              <a:latin typeface="Cambria Math" panose="02040503050406030204" pitchFamily="18" charset="0"/>
                            </a:rPr>
                            <m:t>0.04953</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−3.25</m:t>
                          </m:r>
                        </m:den>
                      </m:f>
                    </m:oMath>
                  </m:oMathPara>
                </a14:m>
                <a:endParaRPr lang="en-US" sz="2800"/>
              </a:p>
            </p:txBody>
          </p:sp>
        </mc:Choice>
        <mc:Fallback xmlns="">
          <p:sp>
            <p:nvSpPr>
              <p:cNvPr id="8" name="Rectangle 7">
                <a:extLst>
                  <a:ext uri="{FF2B5EF4-FFF2-40B4-BE49-F238E27FC236}">
                    <a16:creationId xmlns:a16="http://schemas.microsoft.com/office/drawing/2014/main" id="{BBA734AE-838E-99DC-A705-A7D82439493A}"/>
                  </a:ext>
                </a:extLst>
              </p:cNvPr>
              <p:cNvSpPr>
                <a:spLocks noRot="1" noChangeAspect="1" noMove="1" noResize="1" noEditPoints="1" noAdjustHandles="1" noChangeArrowheads="1" noChangeShapeType="1" noTextEdit="1"/>
              </p:cNvSpPr>
              <p:nvPr/>
            </p:nvSpPr>
            <p:spPr>
              <a:xfrm>
                <a:off x="1350264" y="4970629"/>
                <a:ext cx="9491472" cy="130452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2590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sz="4000"/>
              <a:t>Controller Design – Block Diagram </a:t>
            </a:r>
          </a:p>
        </p:txBody>
      </p:sp>
      <p:pic>
        <p:nvPicPr>
          <p:cNvPr id="2" name="Picture 1" descr="A diagram of a motor and motor dynamics&#10;&#10;Description automatically generated">
            <a:extLst>
              <a:ext uri="{FF2B5EF4-FFF2-40B4-BE49-F238E27FC236}">
                <a16:creationId xmlns:a16="http://schemas.microsoft.com/office/drawing/2014/main" id="{5D70C0D0-108B-F5AF-F202-58026FD61D71}"/>
              </a:ext>
            </a:extLst>
          </p:cNvPr>
          <p:cNvPicPr>
            <a:picLocks noChangeAspect="1"/>
          </p:cNvPicPr>
          <p:nvPr/>
        </p:nvPicPr>
        <p:blipFill>
          <a:blip r:embed="rId3"/>
          <a:stretch>
            <a:fillRect/>
          </a:stretch>
        </p:blipFill>
        <p:spPr>
          <a:xfrm>
            <a:off x="918870" y="1772444"/>
            <a:ext cx="10354260" cy="3313111"/>
          </a:xfrm>
          <a:prstGeom prst="rect">
            <a:avLst/>
          </a:prstGeom>
        </p:spPr>
      </p:pic>
    </p:spTree>
    <p:extLst>
      <p:ext uri="{BB962C8B-B14F-4D97-AF65-F5344CB8AC3E}">
        <p14:creationId xmlns:p14="http://schemas.microsoft.com/office/powerpoint/2010/main" val="3070062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381000" y="1215484"/>
                <a:ext cx="6577584" cy="5295044"/>
              </a:xfrm>
            </p:spPr>
            <p:txBody>
              <a:bodyPr>
                <a:normAutofit/>
              </a:bodyPr>
              <a:lstStyle/>
              <a:p>
                <a:pPr marL="0" indent="0">
                  <a:buNone/>
                </a:pPr>
                <a:r>
                  <a:rPr lang="en-US"/>
                  <a:t>Desired characteristics:</a:t>
                </a:r>
              </a:p>
              <a:p>
                <a:pPr lvl="1"/>
                <a:r>
                  <a:rPr lang="en-US"/>
                  <a:t>&lt;20% Overshoot</a:t>
                </a:r>
              </a:p>
              <a:p>
                <a:pPr lvl="1"/>
                <a:r>
                  <a:rPr lang="en-US"/>
                  <a:t>Steady State Error  &lt; 0.75%</a:t>
                </a:r>
              </a:p>
              <a:p>
                <a:pPr lvl="1"/>
                <a:r>
                  <a:rPr lang="en-US"/>
                  <a:t>Peak Time &lt; 0.05 s</a:t>
                </a:r>
              </a:p>
              <a:p>
                <a:pPr marL="0" indent="0">
                  <a:buNone/>
                </a:pPr>
                <a:r>
                  <a:rPr lang="en-US" sz="2800"/>
                  <a:t>Design Techniques:</a:t>
                </a:r>
              </a:p>
              <a:p>
                <a:pPr lvl="1"/>
                <a:r>
                  <a:rPr lang="en-US"/>
                  <a:t>Root Locus Pole Placement</a:t>
                </a:r>
              </a:p>
              <a:p>
                <a:pPr lvl="2"/>
                <a:r>
                  <a:rPr lang="en-US"/>
                  <a:t>Can be stabilized with PID</a:t>
                </a:r>
              </a:p>
              <a:p>
                <a:pPr marL="0" indent="0">
                  <a:buNone/>
                </a:pPr>
                <a:r>
                  <a:rPr lang="en-US"/>
                  <a:t>Theoretical gains: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𝑝</m:t>
                        </m:r>
                      </m:sub>
                    </m:sSub>
                    <m:r>
                      <a:rPr lang="en-US" b="0" i="1" smtClean="0">
                        <a:latin typeface="Cambria Math" panose="02040503050406030204" pitchFamily="18" charset="0"/>
                      </a:rPr>
                      <m:t>=270.568</m:t>
                    </m:r>
                  </m:oMath>
                </a14:m>
                <a:endParaRPr lang="en-US" b="0" i="1">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=12,164</m:t>
                    </m:r>
                  </m:oMath>
                </a14:m>
                <a:endParaRPr lang="en-US" b="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𝑑</m:t>
                        </m:r>
                      </m:sub>
                    </m:sSub>
                    <m:r>
                      <a:rPr lang="en-US" b="0" i="1" smtClean="0">
                        <a:latin typeface="Cambria Math" panose="02040503050406030204" pitchFamily="18" charset="0"/>
                      </a:rPr>
                      <m:t>=0.89435</m:t>
                    </m:r>
                  </m:oMath>
                </a14:m>
                <a:endParaRPr lang="en-US"/>
              </a:p>
            </p:txBody>
          </p:sp>
        </mc:Choice>
        <mc:Fallback xmlns="">
          <p:sp>
            <p:nvSpPr>
              <p:cNvPr id="6" name="Content Placeholder 5">
                <a:extLst>
                  <a:ext uri="{FF2B5EF4-FFF2-40B4-BE49-F238E27FC236}">
                    <a16:creationId xmlns:a16="http://schemas.microsoft.com/office/drawing/2014/main" id="{64921231-F76F-9C4D-85F8-96525AB6710F}"/>
                  </a:ext>
                </a:extLst>
              </p:cNvPr>
              <p:cNvSpPr>
                <a:spLocks noGrp="1" noRot="1" noChangeAspect="1" noMove="1" noResize="1" noEditPoints="1" noAdjustHandles="1" noChangeArrowheads="1" noChangeShapeType="1" noTextEdit="1"/>
              </p:cNvSpPr>
              <p:nvPr>
                <p:ph idx="1"/>
              </p:nvPr>
            </p:nvSpPr>
            <p:spPr>
              <a:xfrm>
                <a:off x="381000" y="1215484"/>
                <a:ext cx="6577584" cy="5295044"/>
              </a:xfrm>
              <a:blipFill>
                <a:blip r:embed="rId2"/>
                <a:stretch>
                  <a:fillRect l="-1946" t="-1956"/>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sz="4000"/>
              <a:t>Controller Design – Results</a:t>
            </a:r>
          </a:p>
        </p:txBody>
      </p:sp>
      <p:pic>
        <p:nvPicPr>
          <p:cNvPr id="3" name="Picture 2">
            <a:extLst>
              <a:ext uri="{FF2B5EF4-FFF2-40B4-BE49-F238E27FC236}">
                <a16:creationId xmlns:a16="http://schemas.microsoft.com/office/drawing/2014/main" id="{04117B81-BBC1-219F-9F7F-B4F472FB800C}"/>
              </a:ext>
            </a:extLst>
          </p:cNvPr>
          <p:cNvPicPr>
            <a:picLocks noChangeAspect="1"/>
          </p:cNvPicPr>
          <p:nvPr/>
        </p:nvPicPr>
        <p:blipFill>
          <a:blip r:embed="rId3"/>
          <a:stretch>
            <a:fillRect/>
          </a:stretch>
        </p:blipFill>
        <p:spPr>
          <a:xfrm>
            <a:off x="6239574" y="3487517"/>
            <a:ext cx="5308004" cy="2616830"/>
          </a:xfrm>
          <a:prstGeom prst="rect">
            <a:avLst/>
          </a:prstGeom>
        </p:spPr>
      </p:pic>
      <p:pic>
        <p:nvPicPr>
          <p:cNvPr id="7" name="Picture 6">
            <a:extLst>
              <a:ext uri="{FF2B5EF4-FFF2-40B4-BE49-F238E27FC236}">
                <a16:creationId xmlns:a16="http://schemas.microsoft.com/office/drawing/2014/main" id="{D208A66E-433C-3A2B-9C86-33C17EC5FD51}"/>
              </a:ext>
            </a:extLst>
          </p:cNvPr>
          <p:cNvPicPr>
            <a:picLocks noChangeAspect="1"/>
          </p:cNvPicPr>
          <p:nvPr/>
        </p:nvPicPr>
        <p:blipFill rotWithShape="1">
          <a:blip r:embed="rId4"/>
          <a:srcRect l="2725"/>
          <a:stretch/>
        </p:blipFill>
        <p:spPr>
          <a:xfrm>
            <a:off x="6239574" y="870687"/>
            <a:ext cx="5308004" cy="2616830"/>
          </a:xfrm>
          <a:prstGeom prst="rect">
            <a:avLst/>
          </a:prstGeom>
        </p:spPr>
      </p:pic>
    </p:spTree>
    <p:extLst>
      <p:ext uri="{BB962C8B-B14F-4D97-AF65-F5344CB8AC3E}">
        <p14:creationId xmlns:p14="http://schemas.microsoft.com/office/powerpoint/2010/main" val="3283601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sz="4000"/>
              <a:t>Video</a:t>
            </a:r>
          </a:p>
        </p:txBody>
      </p:sp>
      <p:pic>
        <p:nvPicPr>
          <p:cNvPr id="8" name="Online Media 7" title="Final Project Presentation: Balancing Prism">
            <a:hlinkClick r:id="" action="ppaction://media"/>
            <a:extLst>
              <a:ext uri="{FF2B5EF4-FFF2-40B4-BE49-F238E27FC236}">
                <a16:creationId xmlns:a16="http://schemas.microsoft.com/office/drawing/2014/main" id="{CE36C183-CE53-F04E-7DF1-3A596A235556}"/>
              </a:ext>
            </a:extLst>
          </p:cNvPr>
          <p:cNvPicPr>
            <a:picLocks noRot="1" noChangeAspect="1"/>
          </p:cNvPicPr>
          <p:nvPr>
            <a:videoFile r:link="rId1"/>
          </p:nvPr>
        </p:nvPicPr>
        <p:blipFill>
          <a:blip r:embed="rId4"/>
          <a:stretch>
            <a:fillRect/>
          </a:stretch>
        </p:blipFill>
        <p:spPr>
          <a:xfrm>
            <a:off x="1678516" y="933122"/>
            <a:ext cx="8834967" cy="4991756"/>
          </a:xfrm>
          <a:prstGeom prst="rect">
            <a:avLst/>
          </a:prstGeom>
        </p:spPr>
      </p:pic>
    </p:spTree>
    <p:extLst>
      <p:ext uri="{BB962C8B-B14F-4D97-AF65-F5344CB8AC3E}">
        <p14:creationId xmlns:p14="http://schemas.microsoft.com/office/powerpoint/2010/main" val="358868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380999" y="1215484"/>
                <a:ext cx="4707467" cy="3695183"/>
              </a:xfrm>
            </p:spPr>
            <p:txBody>
              <a:bodyPr>
                <a:noAutofit/>
              </a:bodyPr>
              <a:lstStyle/>
              <a:p>
                <a:r>
                  <a:rPr lang="en-US" sz="2400"/>
                  <a:t>Code implemented using Arduino IDE to control using Teensy</a:t>
                </a:r>
              </a:p>
              <a:p>
                <a:pPr lvl="1"/>
                <a:r>
                  <a:rPr lang="en-US" sz="2000"/>
                  <a:t>Controller: PID</a:t>
                </a:r>
              </a:p>
              <a:p>
                <a:pPr lvl="1"/>
                <a:r>
                  <a:rPr lang="en-US" sz="2000"/>
                  <a:t>Actual Gains:</a:t>
                </a:r>
              </a:p>
              <a:p>
                <a:pPr lvl="3"/>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=0.010</m:t>
                    </m:r>
                  </m:oMath>
                </a14:m>
                <a:endParaRPr lang="en-US" sz="2000"/>
              </a:p>
              <a:p>
                <a:pPr lvl="3"/>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=0.072</m:t>
                    </m:r>
                  </m:oMath>
                </a14:m>
                <a:endParaRPr lang="en-US" sz="2000"/>
              </a:p>
              <a:p>
                <a:pPr lvl="3"/>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=0.004</m:t>
                    </m:r>
                  </m:oMath>
                </a14:m>
                <a:endParaRPr lang="en-US" sz="2000" b="0"/>
              </a:p>
              <a:p>
                <a:r>
                  <a:rPr lang="en-US" sz="2400" b="0"/>
                  <a:t>Angl</a:t>
                </a:r>
                <a:r>
                  <a:rPr lang="en-US" sz="2400"/>
                  <a:t>e reading was integrated from gyroscope readings</a:t>
                </a:r>
                <a:endParaRPr lang="en-US" sz="2400" b="0"/>
              </a:p>
              <a:p>
                <a:pPr marL="0" indent="0">
                  <a:buNone/>
                </a:pPr>
                <a:endParaRPr lang="en-US" sz="2400"/>
              </a:p>
            </p:txBody>
          </p:sp>
        </mc:Choice>
        <mc:Fallback xmlns="">
          <p:sp>
            <p:nvSpPr>
              <p:cNvPr id="6" name="Content Placeholder 5">
                <a:extLst>
                  <a:ext uri="{FF2B5EF4-FFF2-40B4-BE49-F238E27FC236}">
                    <a16:creationId xmlns:a16="http://schemas.microsoft.com/office/drawing/2014/main" id="{64921231-F76F-9C4D-85F8-96525AB6710F}"/>
                  </a:ext>
                </a:extLst>
              </p:cNvPr>
              <p:cNvSpPr>
                <a:spLocks noGrp="1" noRot="1" noChangeAspect="1" noMove="1" noResize="1" noEditPoints="1" noAdjustHandles="1" noChangeArrowheads="1" noChangeShapeType="1" noTextEdit="1"/>
              </p:cNvSpPr>
              <p:nvPr>
                <p:ph idx="1"/>
              </p:nvPr>
            </p:nvSpPr>
            <p:spPr>
              <a:xfrm>
                <a:off x="380999" y="1215484"/>
                <a:ext cx="4707467" cy="3695183"/>
              </a:xfrm>
              <a:blipFill>
                <a:blip r:embed="rId4"/>
                <a:stretch>
                  <a:fillRect l="-1682" t="-2142" b="-494"/>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a:t>Experimental Results</a:t>
            </a:r>
          </a:p>
        </p:txBody>
      </p:sp>
      <p:pic>
        <p:nvPicPr>
          <p:cNvPr id="9" name="Picture 8">
            <a:extLst>
              <a:ext uri="{FF2B5EF4-FFF2-40B4-BE49-F238E27FC236}">
                <a16:creationId xmlns:a16="http://schemas.microsoft.com/office/drawing/2014/main" id="{E9ADB2FA-9C86-D012-6768-72F641FA0897}"/>
              </a:ext>
            </a:extLst>
          </p:cNvPr>
          <p:cNvPicPr>
            <a:picLocks noChangeAspect="1"/>
          </p:cNvPicPr>
          <p:nvPr/>
        </p:nvPicPr>
        <p:blipFill>
          <a:blip r:embed="rId5"/>
          <a:stretch>
            <a:fillRect/>
          </a:stretch>
        </p:blipFill>
        <p:spPr>
          <a:xfrm>
            <a:off x="6516713" y="3661453"/>
            <a:ext cx="5294287" cy="2498428"/>
          </a:xfrm>
          <a:prstGeom prst="rect">
            <a:avLst/>
          </a:prstGeom>
        </p:spPr>
      </p:pic>
      <p:sp>
        <p:nvSpPr>
          <p:cNvPr id="3" name="TextBox 2">
            <a:extLst>
              <a:ext uri="{FF2B5EF4-FFF2-40B4-BE49-F238E27FC236}">
                <a16:creationId xmlns:a16="http://schemas.microsoft.com/office/drawing/2014/main" id="{7A1976F7-94F4-A275-1F89-7F54ACBB5BD5}"/>
              </a:ext>
            </a:extLst>
          </p:cNvPr>
          <p:cNvSpPr txBox="1"/>
          <p:nvPr/>
        </p:nvSpPr>
        <p:spPr>
          <a:xfrm>
            <a:off x="6400799" y="1034177"/>
            <a:ext cx="5604933" cy="3108543"/>
          </a:xfrm>
          <a:prstGeom prst="rect">
            <a:avLst/>
          </a:prstGeom>
          <a:noFill/>
        </p:spPr>
        <p:txBody>
          <a:bodyPr wrap="square">
            <a:spAutoFit/>
          </a:bodyPr>
          <a:lstStyle/>
          <a:p>
            <a:pPr marL="285750" indent="-285750">
              <a:buFont typeface="Arial" panose="020B0604020202020204" pitchFamily="34" charset="0"/>
              <a:buChar char="•"/>
            </a:pPr>
            <a:r>
              <a:rPr lang="en-US" sz="2400"/>
              <a:t>Varied greatly from theory</a:t>
            </a:r>
          </a:p>
          <a:p>
            <a:pPr marL="742950" lvl="1" indent="-285750">
              <a:buFont typeface="Arial" panose="020B0604020202020204" pitchFamily="34" charset="0"/>
              <a:buChar char="•"/>
            </a:pPr>
            <a:r>
              <a:rPr lang="en-US" sz="2000"/>
              <a:t>Caused by:</a:t>
            </a:r>
          </a:p>
          <a:p>
            <a:pPr marL="1200150" lvl="2" indent="-285750">
              <a:buFont typeface="Arial" panose="020B0604020202020204" pitchFamily="34" charset="0"/>
              <a:buChar char="•"/>
            </a:pPr>
            <a:r>
              <a:rPr lang="en-US"/>
              <a:t>Motor dead zone</a:t>
            </a:r>
          </a:p>
          <a:p>
            <a:pPr marL="1200150" lvl="2" indent="-285750">
              <a:buFont typeface="Arial" panose="020B0604020202020204" pitchFamily="34" charset="0"/>
              <a:buChar char="•"/>
            </a:pPr>
            <a:r>
              <a:rPr lang="en-US"/>
              <a:t>Nonlinear motor behavior</a:t>
            </a:r>
          </a:p>
          <a:p>
            <a:pPr marL="1200150" lvl="2" indent="-285750">
              <a:buFont typeface="Arial" panose="020B0604020202020204" pitchFamily="34" charset="0"/>
              <a:buChar char="•"/>
            </a:pPr>
            <a:r>
              <a:rPr lang="en-US"/>
              <a:t>Sensor drift</a:t>
            </a:r>
          </a:p>
          <a:p>
            <a:pPr marL="1200150" lvl="2" indent="-285750">
              <a:buFont typeface="Arial" panose="020B0604020202020204" pitchFamily="34" charset="0"/>
              <a:buChar char="•"/>
            </a:pPr>
            <a:r>
              <a:rPr lang="en-US"/>
              <a:t>Imperfect weight balance</a:t>
            </a:r>
          </a:p>
          <a:p>
            <a:pPr marL="1200150" lvl="2" indent="-285750">
              <a:buFont typeface="Arial" panose="020B0604020202020204" pitchFamily="34" charset="0"/>
              <a:buChar char="•"/>
            </a:pPr>
            <a:r>
              <a:rPr lang="en-US"/>
              <a:t>Slight amounts of slip</a:t>
            </a:r>
          </a:p>
          <a:p>
            <a:pPr marL="742950" lvl="1" indent="-285750">
              <a:buFont typeface="Arial" panose="020B0604020202020204" pitchFamily="34" charset="0"/>
              <a:buChar char="•"/>
            </a:pPr>
            <a:r>
              <a:rPr lang="en-US"/>
              <a:t>Oscillatory behavior even when controlled</a:t>
            </a:r>
          </a:p>
          <a:p>
            <a:pPr marL="285750" indent="-285750">
              <a:buFont typeface="Arial" panose="020B0604020202020204" pitchFamily="34" charset="0"/>
              <a:buChar char="•"/>
            </a:pPr>
            <a:endParaRPr lang="en-US" sz="2000"/>
          </a:p>
          <a:p>
            <a:pPr marL="742950" lvl="1" indent="-285750">
              <a:buFont typeface="Arial" panose="020B0604020202020204" pitchFamily="34" charset="0"/>
              <a:buChar char="•"/>
            </a:pPr>
            <a:endParaRPr lang="en-US" sz="2400"/>
          </a:p>
        </p:txBody>
      </p:sp>
      <p:cxnSp>
        <p:nvCxnSpPr>
          <p:cNvPr id="7" name="Straight Connector 6">
            <a:extLst>
              <a:ext uri="{FF2B5EF4-FFF2-40B4-BE49-F238E27FC236}">
                <a16:creationId xmlns:a16="http://schemas.microsoft.com/office/drawing/2014/main" id="{B253B0EC-669D-995E-5945-F36D7CEDC80D}"/>
              </a:ext>
            </a:extLst>
          </p:cNvPr>
          <p:cNvCxnSpPr/>
          <p:nvPr/>
        </p:nvCxnSpPr>
        <p:spPr>
          <a:xfrm>
            <a:off x="6095999" y="1210659"/>
            <a:ext cx="0" cy="2319867"/>
          </a:xfrm>
          <a:prstGeom prst="line">
            <a:avLst/>
          </a:prstGeom>
          <a:ln w="38100">
            <a:solidFill>
              <a:srgbClr val="A7934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3A7D03D-EA08-7C10-116F-23232C7279DE}"/>
              </a:ext>
            </a:extLst>
          </p:cNvPr>
          <p:cNvPicPr>
            <a:picLocks noChangeAspect="1"/>
          </p:cNvPicPr>
          <p:nvPr/>
        </p:nvPicPr>
        <p:blipFill>
          <a:blip r:embed="rId6"/>
          <a:stretch>
            <a:fillRect/>
          </a:stretch>
        </p:blipFill>
        <p:spPr>
          <a:xfrm>
            <a:off x="1185078" y="5092658"/>
            <a:ext cx="3658111" cy="752580"/>
          </a:xfrm>
          <a:prstGeom prst="rect">
            <a:avLst/>
          </a:prstGeom>
          <a:ln w="38100">
            <a:solidFill>
              <a:srgbClr val="262626"/>
            </a:solidFill>
          </a:ln>
        </p:spPr>
      </p:pic>
      <p:sp>
        <p:nvSpPr>
          <p:cNvPr id="11" name="TextBox 10">
            <a:extLst>
              <a:ext uri="{FF2B5EF4-FFF2-40B4-BE49-F238E27FC236}">
                <a16:creationId xmlns:a16="http://schemas.microsoft.com/office/drawing/2014/main" id="{66A186F4-8C22-7689-4CA0-05C41579D8BB}"/>
              </a:ext>
            </a:extLst>
          </p:cNvPr>
          <p:cNvSpPr txBox="1"/>
          <p:nvPr/>
        </p:nvSpPr>
        <p:spPr>
          <a:xfrm>
            <a:off x="1744133" y="5869564"/>
            <a:ext cx="2319867" cy="369332"/>
          </a:xfrm>
          <a:prstGeom prst="rect">
            <a:avLst/>
          </a:prstGeom>
          <a:noFill/>
        </p:spPr>
        <p:txBody>
          <a:bodyPr wrap="square" rtlCol="0">
            <a:spAutoFit/>
          </a:bodyPr>
          <a:lstStyle/>
          <a:p>
            <a:pPr algn="ctr"/>
            <a:r>
              <a:rPr lang="en-US" b="1"/>
              <a:t>Control Law</a:t>
            </a:r>
          </a:p>
        </p:txBody>
      </p:sp>
    </p:spTree>
    <p:extLst>
      <p:ext uri="{BB962C8B-B14F-4D97-AF65-F5344CB8AC3E}">
        <p14:creationId xmlns:p14="http://schemas.microsoft.com/office/powerpoint/2010/main" val="1169208934"/>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3c3d78a-5d4d-45b8-9acc-740115c262b2" xsi:nil="true"/>
    <lcf76f155ced4ddcb4097134ff3c332f xmlns="ee6b4f0f-baa5-44fb-b5c1-d89c73c4aaa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658F1716018E46AD7C871CE3003B3D" ma:contentTypeVersion="12" ma:contentTypeDescription="Create a new document." ma:contentTypeScope="" ma:versionID="6a726e9128d76bc6d376d7e80d7e3697">
  <xsd:schema xmlns:xsd="http://www.w3.org/2001/XMLSchema" xmlns:xs="http://www.w3.org/2001/XMLSchema" xmlns:p="http://schemas.microsoft.com/office/2006/metadata/properties" xmlns:ns2="ee6b4f0f-baa5-44fb-b5c1-d89c73c4aaac" xmlns:ns3="e3c3d78a-5d4d-45b8-9acc-740115c262b2" targetNamespace="http://schemas.microsoft.com/office/2006/metadata/properties" ma:root="true" ma:fieldsID="a01c41100e5d38ec1a83875867dd7d95" ns2:_="" ns3:_="">
    <xsd:import namespace="ee6b4f0f-baa5-44fb-b5c1-d89c73c4aaac"/>
    <xsd:import namespace="e3c3d78a-5d4d-45b8-9acc-740115c262b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6b4f0f-baa5-44fb-b5c1-d89c73c4aa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3c3d78a-5d4d-45b8-9acc-740115c262b2"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1023b11-b46a-467f-8124-ee27c74485c7}" ma:internalName="TaxCatchAll" ma:showField="CatchAllData" ma:web="e3c3d78a-5d4d-45b8-9acc-740115c262b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172E26-FB7F-4D27-8956-8A7F5E323A40}">
  <ds:schemaRefs>
    <ds:schemaRef ds:uri="e3c3d78a-5d4d-45b8-9acc-740115c262b2"/>
    <ds:schemaRef ds:uri="ee6b4f0f-baa5-44fb-b5c1-d89c73c4aaa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C1ED7D7-6131-486F-921D-F4E127C444EA}">
  <ds:schemaRefs>
    <ds:schemaRef ds:uri="e3c3d78a-5d4d-45b8-9acc-740115c262b2"/>
    <ds:schemaRef ds:uri="ee6b4f0f-baa5-44fb-b5c1-d89c73c4aa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AB8AAE4-DD79-4F3E-ADD6-A9EB3BA185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2015_editable_slide_template</Template>
  <TotalTime>0</TotalTime>
  <Words>1990</Words>
  <Application>Microsoft Office PowerPoint</Application>
  <PresentationFormat>Widescreen</PresentationFormat>
  <Paragraphs>199</Paragraphs>
  <Slides>17</Slides>
  <Notes>7</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Cambria Math</vt:lpstr>
      <vt:lpstr>Roboto Condensed Light</vt:lpstr>
      <vt:lpstr>Roboto</vt:lpstr>
      <vt:lpstr>Arial</vt:lpstr>
      <vt:lpstr>Calibri</vt:lpstr>
      <vt:lpstr>Custom Design</vt:lpstr>
      <vt:lpstr>1_Custom Design</vt:lpstr>
      <vt:lpstr>2_Custom Design</vt:lpstr>
      <vt:lpstr>Final Project Presentation: Balancing Prism</vt:lpstr>
      <vt:lpstr>Motivation</vt:lpstr>
      <vt:lpstr>Design (Physical Assumptions)</vt:lpstr>
      <vt:lpstr>Model</vt:lpstr>
      <vt:lpstr>Model</vt:lpstr>
      <vt:lpstr>Controller Design – Block Diagram </vt:lpstr>
      <vt:lpstr>Controller Design – Results</vt:lpstr>
      <vt:lpstr>Video</vt:lpstr>
      <vt:lpstr>Experimental Results</vt:lpstr>
      <vt:lpstr>Conclusion</vt:lpstr>
      <vt:lpstr>Special Thanks To</vt:lpstr>
      <vt:lpstr>References</vt:lpstr>
      <vt:lpstr>Appendix A: Model Derivation</vt:lpstr>
      <vt:lpstr>Appendix A: Model Derivation</vt:lpstr>
      <vt:lpstr>Appendix A: Model Derivation</vt:lpstr>
      <vt:lpstr>Appendix A: Model Derivation</vt:lpstr>
      <vt:lpstr>Appendix A: Model Derivation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Leach, Martha J</cp:lastModifiedBy>
  <cp:revision>1</cp:revision>
  <dcterms:created xsi:type="dcterms:W3CDTF">2016-03-09T16:46:53Z</dcterms:created>
  <dcterms:modified xsi:type="dcterms:W3CDTF">2023-11-29T18:04:59Z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0x010100F9658F1716018E46AD7C871CE3003B3D</vt:lpwstr>
  </property>
  <property fmtid="{D5CDD505-2E9C-101B-9397-08002B2CF9AE}" pid="3" name="MediaServiceImageTags">
    <vt:lpwstr/>
  </property>
</Properties>
</file>